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4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5" r:id="rId11"/>
    <p:sldId id="267" r:id="rId12"/>
    <p:sldId id="263" r:id="rId13"/>
    <p:sldId id="274" r:id="rId14"/>
    <p:sldId id="279" r:id="rId15"/>
    <p:sldId id="280" r:id="rId16"/>
    <p:sldId id="266" r:id="rId17"/>
    <p:sldId id="268" r:id="rId18"/>
    <p:sldId id="284" r:id="rId19"/>
    <p:sldId id="269" r:id="rId20"/>
    <p:sldId id="270" r:id="rId21"/>
    <p:sldId id="282" r:id="rId22"/>
    <p:sldId id="283" r:id="rId23"/>
    <p:sldId id="273" r:id="rId24"/>
    <p:sldId id="275" r:id="rId25"/>
    <p:sldId id="276" r:id="rId26"/>
    <p:sldId id="277" r:id="rId27"/>
    <p:sldId id="278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64A"/>
    <a:srgbClr val="DBDF41"/>
    <a:srgbClr val="1B7A3C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3891" autoAdjust="0"/>
  </p:normalViewPr>
  <p:slideViewPr>
    <p:cSldViewPr snapToGrid="0" snapToObjects="1">
      <p:cViewPr varScale="1">
        <p:scale>
          <a:sx n="93" d="100"/>
          <a:sy n="93" d="100"/>
        </p:scale>
        <p:origin x="15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E7BC55-6854-4F50-B1E1-59EAE271A464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D9C1EE6B-777E-47EE-86A5-D289678D82AB}">
      <dgm:prSet phldrT="[文本]"/>
      <dgm:spPr/>
      <dgm:t>
        <a:bodyPr/>
        <a:lstStyle/>
        <a:p>
          <a:r>
            <a:rPr lang="zh-CN" altLang="en-US" dirty="0" smtClean="0"/>
            <a:t>字节</a:t>
          </a:r>
          <a:r>
            <a:rPr lang="en-US" altLang="zh-CN" dirty="0" smtClean="0"/>
            <a:t>0</a:t>
          </a:r>
          <a:endParaRPr lang="zh-CN" altLang="en-US" dirty="0"/>
        </a:p>
      </dgm:t>
    </dgm:pt>
    <dgm:pt modelId="{85930883-D15E-4535-B10D-F8036386046C}" type="parTrans" cxnId="{6FCEB882-B9CD-4F21-8A69-8E4FC104A0A0}">
      <dgm:prSet/>
      <dgm:spPr/>
      <dgm:t>
        <a:bodyPr/>
        <a:lstStyle/>
        <a:p>
          <a:endParaRPr lang="zh-CN" altLang="en-US"/>
        </a:p>
      </dgm:t>
    </dgm:pt>
    <dgm:pt modelId="{BE6371E7-1C4F-4EAE-A933-39EA60EE5B00}" type="sibTrans" cxnId="{6FCEB882-B9CD-4F21-8A69-8E4FC104A0A0}">
      <dgm:prSet/>
      <dgm:spPr/>
      <dgm:t>
        <a:bodyPr/>
        <a:lstStyle/>
        <a:p>
          <a:endParaRPr lang="zh-CN" altLang="en-US"/>
        </a:p>
      </dgm:t>
    </dgm:pt>
    <dgm:pt modelId="{5A56D5C8-28AC-4FA2-8778-5B31F457DDF8}">
      <dgm:prSet phldrT="[文本]"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B978F235-0734-4A09-9501-3C82B6547CBC}" type="parTrans" cxnId="{6E61C11C-BFCA-47B2-A81A-CEB9C2A8BFAF}">
      <dgm:prSet/>
      <dgm:spPr/>
      <dgm:t>
        <a:bodyPr/>
        <a:lstStyle/>
        <a:p>
          <a:endParaRPr lang="zh-CN" altLang="en-US"/>
        </a:p>
      </dgm:t>
    </dgm:pt>
    <dgm:pt modelId="{535FC411-1182-4114-8754-A93E2E4D098C}" type="sibTrans" cxnId="{6E61C11C-BFCA-47B2-A81A-CEB9C2A8BFAF}">
      <dgm:prSet/>
      <dgm:spPr/>
      <dgm:t>
        <a:bodyPr/>
        <a:lstStyle/>
        <a:p>
          <a:endParaRPr lang="zh-CN" altLang="en-US"/>
        </a:p>
      </dgm:t>
    </dgm:pt>
    <dgm:pt modelId="{2265B43B-E5B1-46BF-B114-A347B8E08635}">
      <dgm:prSet/>
      <dgm:spPr/>
      <dgm:t>
        <a:bodyPr/>
        <a:lstStyle/>
        <a:p>
          <a:r>
            <a:rPr lang="zh-CN" altLang="en-US" dirty="0" smtClean="0"/>
            <a:t>字节</a:t>
          </a:r>
          <a:r>
            <a:rPr lang="en-US" altLang="zh-CN" dirty="0" smtClean="0"/>
            <a:t>k+1</a:t>
          </a:r>
          <a:endParaRPr lang="zh-CN" altLang="en-US" dirty="0"/>
        </a:p>
      </dgm:t>
    </dgm:pt>
    <dgm:pt modelId="{107FE8DA-C1BB-49E7-BC2A-0EA88C070104}" type="parTrans" cxnId="{0AAF6B5A-F9E5-4294-B761-BEA1C31FE621}">
      <dgm:prSet/>
      <dgm:spPr/>
      <dgm:t>
        <a:bodyPr/>
        <a:lstStyle/>
        <a:p>
          <a:endParaRPr lang="zh-CN" altLang="en-US"/>
        </a:p>
      </dgm:t>
    </dgm:pt>
    <dgm:pt modelId="{83A8DAFD-18EC-4D21-96D6-4D84E6882C0A}" type="sibTrans" cxnId="{0AAF6B5A-F9E5-4294-B761-BEA1C31FE621}">
      <dgm:prSet/>
      <dgm:spPr/>
      <dgm:t>
        <a:bodyPr/>
        <a:lstStyle/>
        <a:p>
          <a:endParaRPr lang="zh-CN" altLang="en-US"/>
        </a:p>
      </dgm:t>
    </dgm:pt>
    <dgm:pt modelId="{224A4859-2D98-4CC0-8FFD-958CAF6DD4F4}">
      <dgm:prSet/>
      <dgm:spPr/>
      <dgm:t>
        <a:bodyPr/>
        <a:lstStyle/>
        <a:p>
          <a:r>
            <a:rPr lang="zh-CN" altLang="en-US" dirty="0" smtClean="0"/>
            <a:t>字节</a:t>
          </a:r>
          <a:r>
            <a:rPr lang="en-US" altLang="zh-CN" dirty="0" smtClean="0"/>
            <a:t>k+2</a:t>
          </a:r>
          <a:endParaRPr lang="zh-CN" altLang="en-US" dirty="0"/>
        </a:p>
      </dgm:t>
    </dgm:pt>
    <dgm:pt modelId="{C57FDE36-1A29-4A65-B744-4CCDBABBF353}" type="parTrans" cxnId="{93A9F1A5-A93B-4C56-A043-DCB706AC19E9}">
      <dgm:prSet/>
      <dgm:spPr/>
      <dgm:t>
        <a:bodyPr/>
        <a:lstStyle/>
        <a:p>
          <a:endParaRPr lang="zh-CN" altLang="en-US"/>
        </a:p>
      </dgm:t>
    </dgm:pt>
    <dgm:pt modelId="{301F2FAC-0E07-4C2A-8CF5-1E772AFCCFC2}" type="sibTrans" cxnId="{93A9F1A5-A93B-4C56-A043-DCB706AC19E9}">
      <dgm:prSet/>
      <dgm:spPr/>
      <dgm:t>
        <a:bodyPr/>
        <a:lstStyle/>
        <a:p>
          <a:endParaRPr lang="zh-CN" altLang="en-US"/>
        </a:p>
      </dgm:t>
    </dgm:pt>
    <dgm:pt modelId="{0C0AD86A-9275-497A-9981-951E92BAC868}">
      <dgm:prSet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A0FA7FF1-8DFA-47C4-9E76-A68C1C86533E}" type="parTrans" cxnId="{BB3F77DC-F8DC-4F01-AFB2-7F290DED8358}">
      <dgm:prSet/>
      <dgm:spPr/>
      <dgm:t>
        <a:bodyPr/>
        <a:lstStyle/>
        <a:p>
          <a:endParaRPr lang="zh-CN" altLang="en-US"/>
        </a:p>
      </dgm:t>
    </dgm:pt>
    <dgm:pt modelId="{C82CEBAB-0E24-435A-AABD-ED46A667E1ED}" type="sibTrans" cxnId="{BB3F77DC-F8DC-4F01-AFB2-7F290DED8358}">
      <dgm:prSet/>
      <dgm:spPr/>
      <dgm:t>
        <a:bodyPr/>
        <a:lstStyle/>
        <a:p>
          <a:endParaRPr lang="zh-CN" altLang="en-US"/>
        </a:p>
      </dgm:t>
    </dgm:pt>
    <dgm:pt modelId="{D7B9564B-B9C1-4CA0-9B1C-A395E9FA04E3}" type="pres">
      <dgm:prSet presAssocID="{38E7BC55-6854-4F50-B1E1-59EAE271A464}" presName="Name0" presStyleCnt="0">
        <dgm:presLayoutVars>
          <dgm:dir/>
          <dgm:animLvl val="lvl"/>
          <dgm:resizeHandles val="exact"/>
        </dgm:presLayoutVars>
      </dgm:prSet>
      <dgm:spPr/>
    </dgm:pt>
    <dgm:pt modelId="{CD3B4893-ED1E-416D-A267-22F3CBC074AD}" type="pres">
      <dgm:prSet presAssocID="{D9C1EE6B-777E-47EE-86A5-D289678D82AB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EBA254-BDFA-4C69-BFFD-179351042EC3}" type="pres">
      <dgm:prSet presAssocID="{BE6371E7-1C4F-4EAE-A933-39EA60EE5B00}" presName="parTxOnlySpace" presStyleCnt="0"/>
      <dgm:spPr/>
    </dgm:pt>
    <dgm:pt modelId="{D4157F58-A70A-4560-BAB8-B71A2BB2F751}" type="pres">
      <dgm:prSet presAssocID="{5A56D5C8-28AC-4FA2-8778-5B31F457DDF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FD3F60-544B-4C75-A0F1-8C8C16C004A3}" type="pres">
      <dgm:prSet presAssocID="{535FC411-1182-4114-8754-A93E2E4D098C}" presName="parTxOnlySpace" presStyleCnt="0"/>
      <dgm:spPr/>
    </dgm:pt>
    <dgm:pt modelId="{5B170636-99D8-4346-8069-184097763680}" type="pres">
      <dgm:prSet presAssocID="{2265B43B-E5B1-46BF-B114-A347B8E086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008272-2A51-43A7-B99E-43D67F941CCC}" type="pres">
      <dgm:prSet presAssocID="{83A8DAFD-18EC-4D21-96D6-4D84E6882C0A}" presName="parTxOnlySpace" presStyleCnt="0"/>
      <dgm:spPr/>
    </dgm:pt>
    <dgm:pt modelId="{15322EEF-75E8-4BC5-92D5-F4ED85A9636A}" type="pres">
      <dgm:prSet presAssocID="{224A4859-2D98-4CC0-8FFD-958CAF6DD4F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ED2538-9409-42F3-AEEB-4CB489DB9942}" type="pres">
      <dgm:prSet presAssocID="{301F2FAC-0E07-4C2A-8CF5-1E772AFCCFC2}" presName="parTxOnlySpace" presStyleCnt="0"/>
      <dgm:spPr/>
    </dgm:pt>
    <dgm:pt modelId="{E896C0A5-1823-407F-8FB7-E59BB3856C88}" type="pres">
      <dgm:prSet presAssocID="{0C0AD86A-9275-497A-9981-951E92BAC86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A9F1A5-A93B-4C56-A043-DCB706AC19E9}" srcId="{38E7BC55-6854-4F50-B1E1-59EAE271A464}" destId="{224A4859-2D98-4CC0-8FFD-958CAF6DD4F4}" srcOrd="3" destOrd="0" parTransId="{C57FDE36-1A29-4A65-B744-4CCDBABBF353}" sibTransId="{301F2FAC-0E07-4C2A-8CF5-1E772AFCCFC2}"/>
    <dgm:cxn modelId="{FF574AFD-3727-4C81-B7D8-D498D95368F3}" type="presOf" srcId="{0C0AD86A-9275-497A-9981-951E92BAC868}" destId="{E896C0A5-1823-407F-8FB7-E59BB3856C88}" srcOrd="0" destOrd="0" presId="urn:microsoft.com/office/officeart/2005/8/layout/chevron1"/>
    <dgm:cxn modelId="{78DC2242-0C01-4FAF-8A18-EDAF355F6E93}" type="presOf" srcId="{224A4859-2D98-4CC0-8FFD-958CAF6DD4F4}" destId="{15322EEF-75E8-4BC5-92D5-F4ED85A9636A}" srcOrd="0" destOrd="0" presId="urn:microsoft.com/office/officeart/2005/8/layout/chevron1"/>
    <dgm:cxn modelId="{E2F1ADD0-20EA-415C-B38C-FC09119F443B}" type="presOf" srcId="{38E7BC55-6854-4F50-B1E1-59EAE271A464}" destId="{D7B9564B-B9C1-4CA0-9B1C-A395E9FA04E3}" srcOrd="0" destOrd="0" presId="urn:microsoft.com/office/officeart/2005/8/layout/chevron1"/>
    <dgm:cxn modelId="{6E61C11C-BFCA-47B2-A81A-CEB9C2A8BFAF}" srcId="{38E7BC55-6854-4F50-B1E1-59EAE271A464}" destId="{5A56D5C8-28AC-4FA2-8778-5B31F457DDF8}" srcOrd="1" destOrd="0" parTransId="{B978F235-0734-4A09-9501-3C82B6547CBC}" sibTransId="{535FC411-1182-4114-8754-A93E2E4D098C}"/>
    <dgm:cxn modelId="{64A23437-EFDE-4020-8AC8-57DF3629E9DB}" type="presOf" srcId="{5A56D5C8-28AC-4FA2-8778-5B31F457DDF8}" destId="{D4157F58-A70A-4560-BAB8-B71A2BB2F751}" srcOrd="0" destOrd="0" presId="urn:microsoft.com/office/officeart/2005/8/layout/chevron1"/>
    <dgm:cxn modelId="{0AAF6B5A-F9E5-4294-B761-BEA1C31FE621}" srcId="{38E7BC55-6854-4F50-B1E1-59EAE271A464}" destId="{2265B43B-E5B1-46BF-B114-A347B8E08635}" srcOrd="2" destOrd="0" parTransId="{107FE8DA-C1BB-49E7-BC2A-0EA88C070104}" sibTransId="{83A8DAFD-18EC-4D21-96D6-4D84E6882C0A}"/>
    <dgm:cxn modelId="{BB3F77DC-F8DC-4F01-AFB2-7F290DED8358}" srcId="{38E7BC55-6854-4F50-B1E1-59EAE271A464}" destId="{0C0AD86A-9275-497A-9981-951E92BAC868}" srcOrd="4" destOrd="0" parTransId="{A0FA7FF1-8DFA-47C4-9E76-A68C1C86533E}" sibTransId="{C82CEBAB-0E24-435A-AABD-ED46A667E1ED}"/>
    <dgm:cxn modelId="{D372C366-8925-43FF-8986-9C8BB4ABB609}" type="presOf" srcId="{2265B43B-E5B1-46BF-B114-A347B8E08635}" destId="{5B170636-99D8-4346-8069-184097763680}" srcOrd="0" destOrd="0" presId="urn:microsoft.com/office/officeart/2005/8/layout/chevron1"/>
    <dgm:cxn modelId="{276D338E-4878-46BD-8425-0A1C7450331A}" type="presOf" srcId="{D9C1EE6B-777E-47EE-86A5-D289678D82AB}" destId="{CD3B4893-ED1E-416D-A267-22F3CBC074AD}" srcOrd="0" destOrd="0" presId="urn:microsoft.com/office/officeart/2005/8/layout/chevron1"/>
    <dgm:cxn modelId="{6FCEB882-B9CD-4F21-8A69-8E4FC104A0A0}" srcId="{38E7BC55-6854-4F50-B1E1-59EAE271A464}" destId="{D9C1EE6B-777E-47EE-86A5-D289678D82AB}" srcOrd="0" destOrd="0" parTransId="{85930883-D15E-4535-B10D-F8036386046C}" sibTransId="{BE6371E7-1C4F-4EAE-A933-39EA60EE5B00}"/>
    <dgm:cxn modelId="{AA4374C8-718D-43FB-A4FD-DF169B8AD5AD}" type="presParOf" srcId="{D7B9564B-B9C1-4CA0-9B1C-A395E9FA04E3}" destId="{CD3B4893-ED1E-416D-A267-22F3CBC074AD}" srcOrd="0" destOrd="0" presId="urn:microsoft.com/office/officeart/2005/8/layout/chevron1"/>
    <dgm:cxn modelId="{FAB104A3-3E8A-4E0E-A9F1-32A3AB5EC8B5}" type="presParOf" srcId="{D7B9564B-B9C1-4CA0-9B1C-A395E9FA04E3}" destId="{C0EBA254-BDFA-4C69-BFFD-179351042EC3}" srcOrd="1" destOrd="0" presId="urn:microsoft.com/office/officeart/2005/8/layout/chevron1"/>
    <dgm:cxn modelId="{C26DF919-7B2F-4F69-8E79-B4A9372D61FA}" type="presParOf" srcId="{D7B9564B-B9C1-4CA0-9B1C-A395E9FA04E3}" destId="{D4157F58-A70A-4560-BAB8-B71A2BB2F751}" srcOrd="2" destOrd="0" presId="urn:microsoft.com/office/officeart/2005/8/layout/chevron1"/>
    <dgm:cxn modelId="{F234612F-BECE-41D0-8CB1-8CBC10CAFC5C}" type="presParOf" srcId="{D7B9564B-B9C1-4CA0-9B1C-A395E9FA04E3}" destId="{5DFD3F60-544B-4C75-A0F1-8C8C16C004A3}" srcOrd="3" destOrd="0" presId="urn:microsoft.com/office/officeart/2005/8/layout/chevron1"/>
    <dgm:cxn modelId="{533B79D9-5456-4501-A7F3-549544261780}" type="presParOf" srcId="{D7B9564B-B9C1-4CA0-9B1C-A395E9FA04E3}" destId="{5B170636-99D8-4346-8069-184097763680}" srcOrd="4" destOrd="0" presId="urn:microsoft.com/office/officeart/2005/8/layout/chevron1"/>
    <dgm:cxn modelId="{135284E5-9C13-4957-85B6-AEC9C21B1D3E}" type="presParOf" srcId="{D7B9564B-B9C1-4CA0-9B1C-A395E9FA04E3}" destId="{06008272-2A51-43A7-B99E-43D67F941CCC}" srcOrd="5" destOrd="0" presId="urn:microsoft.com/office/officeart/2005/8/layout/chevron1"/>
    <dgm:cxn modelId="{66E16F25-2EDE-43E8-8C11-DA43D77D321C}" type="presParOf" srcId="{D7B9564B-B9C1-4CA0-9B1C-A395E9FA04E3}" destId="{15322EEF-75E8-4BC5-92D5-F4ED85A9636A}" srcOrd="6" destOrd="0" presId="urn:microsoft.com/office/officeart/2005/8/layout/chevron1"/>
    <dgm:cxn modelId="{73E80634-86C0-4CA2-BAFA-DCC4D9CC9255}" type="presParOf" srcId="{D7B9564B-B9C1-4CA0-9B1C-A395E9FA04E3}" destId="{4CED2538-9409-42F3-AEEB-4CB489DB9942}" srcOrd="7" destOrd="0" presId="urn:microsoft.com/office/officeart/2005/8/layout/chevron1"/>
    <dgm:cxn modelId="{F46684D7-815F-4644-86AA-C1C2A79CBA52}" type="presParOf" srcId="{D7B9564B-B9C1-4CA0-9B1C-A395E9FA04E3}" destId="{E896C0A5-1823-407F-8FB7-E59BB3856C8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A3175B-9C3A-4AFF-AF4A-1DBC8BA590E8}" type="doc">
      <dgm:prSet loTypeId="urn:microsoft.com/office/officeart/2005/8/layout/radial5" loCatId="cycle" qsTypeId="urn:microsoft.com/office/officeart/2005/8/quickstyle/3d9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5589A95E-D0A4-4CE6-86F2-C58C914BB0F1}">
      <dgm:prSet phldrT="[文本]"/>
      <dgm:spPr/>
      <dgm:t>
        <a:bodyPr/>
        <a:lstStyle/>
        <a:p>
          <a:r>
            <a:rPr lang="zh-CN" altLang="en-US" dirty="0" smtClean="0"/>
            <a:t>服务器</a:t>
          </a:r>
          <a:endParaRPr lang="zh-CN" altLang="en-US" dirty="0"/>
        </a:p>
      </dgm:t>
    </dgm:pt>
    <dgm:pt modelId="{3A00DC5B-5202-4712-8C41-EB28D4FBCC1A}" type="par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05DC8DCD-6251-4ADA-9984-EB4B54956404}" type="sib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832A04D3-8C7B-478E-8893-299EFF8A2706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15C2E45D-87D7-4CFD-9E39-DE343FB6C5D0}" type="par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D23152CD-7F64-4F96-BFCC-90893EE0D652}" type="sib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09F98C9B-012D-4B45-A278-7739BCF47DD9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55B1C57C-E8F9-4952-B9B6-99857727C7BE}" type="par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B525F48A-1BCD-4503-9D1B-5323D9FACAC9}" type="sib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2661BCE6-139B-4E5A-BBA7-EFE3CA0DAECC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7E2A3145-6189-4E87-9B09-7B79A2452708}" type="par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0E5A508C-DBE1-42BA-A0B0-3DC7C5A51C55}" type="sib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6479567B-03D8-4AFE-918C-AAD92DD86B0E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C749D4B4-3DBD-475E-9EEB-AC8723F7578E}" type="par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9F4D7064-52D5-4D12-84DE-F79581FC318B}" type="sib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AB78330B-263B-4BC8-96DA-DDFAA302C001}" type="pres">
      <dgm:prSet presAssocID="{3EA3175B-9C3A-4AFF-AF4A-1DBC8BA590E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42D9E4-7D32-497B-830E-A2D709B3303F}" type="pres">
      <dgm:prSet presAssocID="{5589A95E-D0A4-4CE6-86F2-C58C914BB0F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DDB4EAEC-B6B4-48F4-8134-6C292F501EA3}" type="pres">
      <dgm:prSet presAssocID="{15C2E45D-87D7-4CFD-9E39-DE343FB6C5D0}" presName="par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E3FD89A-CF65-43CF-94D9-4A4F77CDAE24}" type="pres">
      <dgm:prSet presAssocID="{15C2E45D-87D7-4CFD-9E39-DE343FB6C5D0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0DA21C23-464A-415D-B465-24E554D55813}" type="pres">
      <dgm:prSet presAssocID="{832A04D3-8C7B-478E-8893-299EFF8A270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E5445-752A-4E1B-B692-95301119DE0F}" type="pres">
      <dgm:prSet presAssocID="{55B1C57C-E8F9-4952-B9B6-99857727C7BE}" presName="par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EEF1DAB-33CA-4541-A1A9-E5334991AA3C}" type="pres">
      <dgm:prSet presAssocID="{55B1C57C-E8F9-4952-B9B6-99857727C7BE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28EF2B3A-BA28-46B9-B6F4-EE8B75F22E46}" type="pres">
      <dgm:prSet presAssocID="{09F98C9B-012D-4B45-A278-7739BCF47DD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1128FE-76E5-419B-B8AA-DD9CD142AAD4}" type="pres">
      <dgm:prSet presAssocID="{7E2A3145-6189-4E87-9B09-7B79A2452708}" presName="parTrans" presStyleLbl="sibTrans2D1" presStyleIdx="2" presStyleCnt="4"/>
      <dgm:spPr/>
      <dgm:t>
        <a:bodyPr/>
        <a:lstStyle/>
        <a:p>
          <a:endParaRPr lang="zh-CN" altLang="en-US"/>
        </a:p>
      </dgm:t>
    </dgm:pt>
    <dgm:pt modelId="{F6400CDD-7A3D-4DEC-A940-ACDA60A42BB2}" type="pres">
      <dgm:prSet presAssocID="{7E2A3145-6189-4E87-9B09-7B79A245270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CDB21FD0-F6B4-43E4-9DFC-7D54CE785A46}" type="pres">
      <dgm:prSet presAssocID="{2661BCE6-139B-4E5A-BBA7-EFE3CA0DAEC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3643A2-AF43-4834-8878-2EE66159A5C4}" type="pres">
      <dgm:prSet presAssocID="{C749D4B4-3DBD-475E-9EEB-AC8723F7578E}" presName="parTrans" presStyleLbl="sibTrans2D1" presStyleIdx="3" presStyleCnt="4"/>
      <dgm:spPr/>
      <dgm:t>
        <a:bodyPr/>
        <a:lstStyle/>
        <a:p>
          <a:endParaRPr lang="zh-CN" altLang="en-US"/>
        </a:p>
      </dgm:t>
    </dgm:pt>
    <dgm:pt modelId="{F38C6F3D-C5AA-4CD7-AEB9-2B0DEB8E8D80}" type="pres">
      <dgm:prSet presAssocID="{C749D4B4-3DBD-475E-9EEB-AC8723F7578E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6B57C9E3-E02D-44DD-BFB1-65551C358F33}" type="pres">
      <dgm:prSet presAssocID="{6479567B-03D8-4AFE-918C-AAD92DD86B0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8646AB3-032B-4D1B-83FE-3229A655870C}" type="presOf" srcId="{5589A95E-D0A4-4CE6-86F2-C58C914BB0F1}" destId="{3342D9E4-7D32-497B-830E-A2D709B3303F}" srcOrd="0" destOrd="0" presId="urn:microsoft.com/office/officeart/2005/8/layout/radial5"/>
    <dgm:cxn modelId="{B5169BAB-73D5-4AD2-9887-DDD4BB78651D}" type="presOf" srcId="{15C2E45D-87D7-4CFD-9E39-DE343FB6C5D0}" destId="{9E3FD89A-CF65-43CF-94D9-4A4F77CDAE24}" srcOrd="1" destOrd="0" presId="urn:microsoft.com/office/officeart/2005/8/layout/radial5"/>
    <dgm:cxn modelId="{1C82AC92-440B-4876-8376-14BC1DCA0CC2}" srcId="{3EA3175B-9C3A-4AFF-AF4A-1DBC8BA590E8}" destId="{5589A95E-D0A4-4CE6-86F2-C58C914BB0F1}" srcOrd="0" destOrd="0" parTransId="{3A00DC5B-5202-4712-8C41-EB28D4FBCC1A}" sibTransId="{05DC8DCD-6251-4ADA-9984-EB4B54956404}"/>
    <dgm:cxn modelId="{C20083C0-370F-4FBD-8130-071D0427ED98}" type="presOf" srcId="{7E2A3145-6189-4E87-9B09-7B79A2452708}" destId="{4A1128FE-76E5-419B-B8AA-DD9CD142AAD4}" srcOrd="0" destOrd="0" presId="urn:microsoft.com/office/officeart/2005/8/layout/radial5"/>
    <dgm:cxn modelId="{FF3D3519-6C9C-4FAB-807C-9FC41E4C7F55}" type="presOf" srcId="{15C2E45D-87D7-4CFD-9E39-DE343FB6C5D0}" destId="{DDB4EAEC-B6B4-48F4-8134-6C292F501EA3}" srcOrd="0" destOrd="0" presId="urn:microsoft.com/office/officeart/2005/8/layout/radial5"/>
    <dgm:cxn modelId="{ADAEBCB0-4DE2-48E4-841F-13671BE037D1}" type="presOf" srcId="{C749D4B4-3DBD-475E-9EEB-AC8723F7578E}" destId="{F38C6F3D-C5AA-4CD7-AEB9-2B0DEB8E8D80}" srcOrd="1" destOrd="0" presId="urn:microsoft.com/office/officeart/2005/8/layout/radial5"/>
    <dgm:cxn modelId="{D7FD9E34-A8FE-4693-952C-77C7961518A1}" srcId="{5589A95E-D0A4-4CE6-86F2-C58C914BB0F1}" destId="{832A04D3-8C7B-478E-8893-299EFF8A2706}" srcOrd="0" destOrd="0" parTransId="{15C2E45D-87D7-4CFD-9E39-DE343FB6C5D0}" sibTransId="{D23152CD-7F64-4F96-BFCC-90893EE0D652}"/>
    <dgm:cxn modelId="{E16A021A-349A-4D95-91FA-C8E2C4F2E8EA}" srcId="{5589A95E-D0A4-4CE6-86F2-C58C914BB0F1}" destId="{09F98C9B-012D-4B45-A278-7739BCF47DD9}" srcOrd="1" destOrd="0" parTransId="{55B1C57C-E8F9-4952-B9B6-99857727C7BE}" sibTransId="{B525F48A-1BCD-4503-9D1B-5323D9FACAC9}"/>
    <dgm:cxn modelId="{630BB8ED-5558-4CF9-A1E2-5F76578435A6}" type="presOf" srcId="{09F98C9B-012D-4B45-A278-7739BCF47DD9}" destId="{28EF2B3A-BA28-46B9-B6F4-EE8B75F22E46}" srcOrd="0" destOrd="0" presId="urn:microsoft.com/office/officeart/2005/8/layout/radial5"/>
    <dgm:cxn modelId="{6FF03E4C-50DE-4DE3-A647-564117DEE38E}" type="presOf" srcId="{7E2A3145-6189-4E87-9B09-7B79A2452708}" destId="{F6400CDD-7A3D-4DEC-A940-ACDA60A42BB2}" srcOrd="1" destOrd="0" presId="urn:microsoft.com/office/officeart/2005/8/layout/radial5"/>
    <dgm:cxn modelId="{BD42503C-154B-42D1-9716-9D293AC9E67D}" type="presOf" srcId="{6479567B-03D8-4AFE-918C-AAD92DD86B0E}" destId="{6B57C9E3-E02D-44DD-BFB1-65551C358F33}" srcOrd="0" destOrd="0" presId="urn:microsoft.com/office/officeart/2005/8/layout/radial5"/>
    <dgm:cxn modelId="{EFA24D49-F757-4387-8A1F-87806658A616}" type="presOf" srcId="{2661BCE6-139B-4E5A-BBA7-EFE3CA0DAECC}" destId="{CDB21FD0-F6B4-43E4-9DFC-7D54CE785A46}" srcOrd="0" destOrd="0" presId="urn:microsoft.com/office/officeart/2005/8/layout/radial5"/>
    <dgm:cxn modelId="{0D15896F-1DF3-47B1-A75F-A455B3C93251}" type="presOf" srcId="{832A04D3-8C7B-478E-8893-299EFF8A2706}" destId="{0DA21C23-464A-415D-B465-24E554D55813}" srcOrd="0" destOrd="0" presId="urn:microsoft.com/office/officeart/2005/8/layout/radial5"/>
    <dgm:cxn modelId="{8777827B-C2BA-407B-BA0E-507AC35A65E4}" type="presOf" srcId="{3EA3175B-9C3A-4AFF-AF4A-1DBC8BA590E8}" destId="{AB78330B-263B-4BC8-96DA-DDFAA302C001}" srcOrd="0" destOrd="0" presId="urn:microsoft.com/office/officeart/2005/8/layout/radial5"/>
    <dgm:cxn modelId="{6074EE54-63AB-464A-99E3-6CA761087408}" type="presOf" srcId="{55B1C57C-E8F9-4952-B9B6-99857727C7BE}" destId="{9B5E5445-752A-4E1B-B692-95301119DE0F}" srcOrd="0" destOrd="0" presId="urn:microsoft.com/office/officeart/2005/8/layout/radial5"/>
    <dgm:cxn modelId="{AC429066-9F6D-4E72-ACD9-FC426A3E810B}" srcId="{5589A95E-D0A4-4CE6-86F2-C58C914BB0F1}" destId="{2661BCE6-139B-4E5A-BBA7-EFE3CA0DAECC}" srcOrd="2" destOrd="0" parTransId="{7E2A3145-6189-4E87-9B09-7B79A2452708}" sibTransId="{0E5A508C-DBE1-42BA-A0B0-3DC7C5A51C55}"/>
    <dgm:cxn modelId="{52616FE3-04BA-43DD-957E-08002551078F}" srcId="{5589A95E-D0A4-4CE6-86F2-C58C914BB0F1}" destId="{6479567B-03D8-4AFE-918C-AAD92DD86B0E}" srcOrd="3" destOrd="0" parTransId="{C749D4B4-3DBD-475E-9EEB-AC8723F7578E}" sibTransId="{9F4D7064-52D5-4D12-84DE-F79581FC318B}"/>
    <dgm:cxn modelId="{14C7FDD1-A277-4A80-A138-3812888C8F71}" type="presOf" srcId="{C749D4B4-3DBD-475E-9EEB-AC8723F7578E}" destId="{E43643A2-AF43-4834-8878-2EE66159A5C4}" srcOrd="0" destOrd="0" presId="urn:microsoft.com/office/officeart/2005/8/layout/radial5"/>
    <dgm:cxn modelId="{90DA3120-6B4D-4803-80DB-45F2AE5F344A}" type="presOf" srcId="{55B1C57C-E8F9-4952-B9B6-99857727C7BE}" destId="{EEEF1DAB-33CA-4541-A1A9-E5334991AA3C}" srcOrd="1" destOrd="0" presId="urn:microsoft.com/office/officeart/2005/8/layout/radial5"/>
    <dgm:cxn modelId="{E3040EE9-631F-44AC-80BC-D2510CDCE647}" type="presParOf" srcId="{AB78330B-263B-4BC8-96DA-DDFAA302C001}" destId="{3342D9E4-7D32-497B-830E-A2D709B3303F}" srcOrd="0" destOrd="0" presId="urn:microsoft.com/office/officeart/2005/8/layout/radial5"/>
    <dgm:cxn modelId="{CE4B4408-FA67-4BFC-B7E3-116FBB4BF56B}" type="presParOf" srcId="{AB78330B-263B-4BC8-96DA-DDFAA302C001}" destId="{DDB4EAEC-B6B4-48F4-8134-6C292F501EA3}" srcOrd="1" destOrd="0" presId="urn:microsoft.com/office/officeart/2005/8/layout/radial5"/>
    <dgm:cxn modelId="{AFD1116D-E31C-4A1A-87B3-32CD54E93E89}" type="presParOf" srcId="{DDB4EAEC-B6B4-48F4-8134-6C292F501EA3}" destId="{9E3FD89A-CF65-43CF-94D9-4A4F77CDAE24}" srcOrd="0" destOrd="0" presId="urn:microsoft.com/office/officeart/2005/8/layout/radial5"/>
    <dgm:cxn modelId="{122F0F19-E049-49A1-972D-0CAF90CDAD6E}" type="presParOf" srcId="{AB78330B-263B-4BC8-96DA-DDFAA302C001}" destId="{0DA21C23-464A-415D-B465-24E554D55813}" srcOrd="2" destOrd="0" presId="urn:microsoft.com/office/officeart/2005/8/layout/radial5"/>
    <dgm:cxn modelId="{1B564843-819F-4345-B0E1-0388FD7A9A9D}" type="presParOf" srcId="{AB78330B-263B-4BC8-96DA-DDFAA302C001}" destId="{9B5E5445-752A-4E1B-B692-95301119DE0F}" srcOrd="3" destOrd="0" presId="urn:microsoft.com/office/officeart/2005/8/layout/radial5"/>
    <dgm:cxn modelId="{B3C34DF3-A5D0-4275-B709-3DF4BA185429}" type="presParOf" srcId="{9B5E5445-752A-4E1B-B692-95301119DE0F}" destId="{EEEF1DAB-33CA-4541-A1A9-E5334991AA3C}" srcOrd="0" destOrd="0" presId="urn:microsoft.com/office/officeart/2005/8/layout/radial5"/>
    <dgm:cxn modelId="{04680159-BB21-4732-90D4-D6A3C291BEE2}" type="presParOf" srcId="{AB78330B-263B-4BC8-96DA-DDFAA302C001}" destId="{28EF2B3A-BA28-46B9-B6F4-EE8B75F22E46}" srcOrd="4" destOrd="0" presId="urn:microsoft.com/office/officeart/2005/8/layout/radial5"/>
    <dgm:cxn modelId="{741341AB-985F-4EC5-9C8E-173E50AF7A4D}" type="presParOf" srcId="{AB78330B-263B-4BC8-96DA-DDFAA302C001}" destId="{4A1128FE-76E5-419B-B8AA-DD9CD142AAD4}" srcOrd="5" destOrd="0" presId="urn:microsoft.com/office/officeart/2005/8/layout/radial5"/>
    <dgm:cxn modelId="{A676D8AF-42D2-4AE5-BB12-8D3D1CC07E01}" type="presParOf" srcId="{4A1128FE-76E5-419B-B8AA-DD9CD142AAD4}" destId="{F6400CDD-7A3D-4DEC-A940-ACDA60A42BB2}" srcOrd="0" destOrd="0" presId="urn:microsoft.com/office/officeart/2005/8/layout/radial5"/>
    <dgm:cxn modelId="{3A9C64B0-89C1-403C-95A0-1FEC7525EFD1}" type="presParOf" srcId="{AB78330B-263B-4BC8-96DA-DDFAA302C001}" destId="{CDB21FD0-F6B4-43E4-9DFC-7D54CE785A46}" srcOrd="6" destOrd="0" presId="urn:microsoft.com/office/officeart/2005/8/layout/radial5"/>
    <dgm:cxn modelId="{A463C3D1-777D-420F-A67F-DF69E15984A9}" type="presParOf" srcId="{AB78330B-263B-4BC8-96DA-DDFAA302C001}" destId="{E43643A2-AF43-4834-8878-2EE66159A5C4}" srcOrd="7" destOrd="0" presId="urn:microsoft.com/office/officeart/2005/8/layout/radial5"/>
    <dgm:cxn modelId="{00F33FD4-79DC-4CC5-91D8-ABDEA59A79EF}" type="presParOf" srcId="{E43643A2-AF43-4834-8878-2EE66159A5C4}" destId="{F38C6F3D-C5AA-4CD7-AEB9-2B0DEB8E8D80}" srcOrd="0" destOrd="0" presId="urn:microsoft.com/office/officeart/2005/8/layout/radial5"/>
    <dgm:cxn modelId="{424C468F-57FD-4459-A51C-426C58EF4183}" type="presParOf" srcId="{AB78330B-263B-4BC8-96DA-DDFAA302C001}" destId="{6B57C9E3-E02D-44DD-BFB1-65551C358F33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A3175B-9C3A-4AFF-AF4A-1DBC8BA590E8}" type="doc">
      <dgm:prSet loTypeId="urn:microsoft.com/office/officeart/2005/8/layout/radial5" loCatId="cycle" qsTypeId="urn:microsoft.com/office/officeart/2005/8/quickstyle/3d9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5589A95E-D0A4-4CE6-86F2-C58C914BB0F1}">
      <dgm:prSet phldrT="[文本]"/>
      <dgm:spPr/>
      <dgm:t>
        <a:bodyPr/>
        <a:lstStyle/>
        <a:p>
          <a:r>
            <a:rPr lang="zh-CN" altLang="en-US" dirty="0" smtClean="0"/>
            <a:t>代理</a:t>
          </a:r>
          <a:endParaRPr lang="zh-CN" altLang="en-US" dirty="0"/>
        </a:p>
      </dgm:t>
    </dgm:pt>
    <dgm:pt modelId="{3A00DC5B-5202-4712-8C41-EB28D4FBCC1A}" type="par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05DC8DCD-6251-4ADA-9984-EB4B54956404}" type="sib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832A04D3-8C7B-478E-8893-299EFF8A2706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15C2E45D-87D7-4CFD-9E39-DE343FB6C5D0}" type="par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D23152CD-7F64-4F96-BFCC-90893EE0D652}" type="sib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09F98C9B-012D-4B45-A278-7739BCF47DD9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55B1C57C-E8F9-4952-B9B6-99857727C7BE}" type="par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B525F48A-1BCD-4503-9D1B-5323D9FACAC9}" type="sib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2661BCE6-139B-4E5A-BBA7-EFE3CA0DAECC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7E2A3145-6189-4E87-9B09-7B79A2452708}" type="par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0E5A508C-DBE1-42BA-A0B0-3DC7C5A51C55}" type="sib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6479567B-03D8-4AFE-918C-AAD92DD86B0E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C749D4B4-3DBD-475E-9EEB-AC8723F7578E}" type="par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9F4D7064-52D5-4D12-84DE-F79581FC318B}" type="sib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4EB57C05-12CE-48B9-9C44-6687A0A8955C}">
      <dgm:prSet/>
      <dgm:spPr/>
      <dgm:t>
        <a:bodyPr/>
        <a:lstStyle/>
        <a:p>
          <a:r>
            <a:rPr lang="zh-CN" altLang="en-US" dirty="0" smtClean="0"/>
            <a:t>服务器</a:t>
          </a:r>
          <a:endParaRPr lang="zh-CN" altLang="en-US" dirty="0"/>
        </a:p>
      </dgm:t>
    </dgm:pt>
    <dgm:pt modelId="{00F7EF29-1444-411B-A521-0E7BBFDDD8B7}" type="parTrans" cxnId="{4EEBED8A-ACE8-4ED9-BD13-8E0E82058C08}">
      <dgm:prSet/>
      <dgm:spPr/>
      <dgm:t>
        <a:bodyPr/>
        <a:lstStyle/>
        <a:p>
          <a:endParaRPr lang="zh-CN" altLang="en-US"/>
        </a:p>
      </dgm:t>
    </dgm:pt>
    <dgm:pt modelId="{5BD5DB5F-8CF0-482E-8A89-C2290DAF951B}" type="sibTrans" cxnId="{4EEBED8A-ACE8-4ED9-BD13-8E0E82058C08}">
      <dgm:prSet/>
      <dgm:spPr/>
      <dgm:t>
        <a:bodyPr/>
        <a:lstStyle/>
        <a:p>
          <a:endParaRPr lang="zh-CN" altLang="en-US"/>
        </a:p>
      </dgm:t>
    </dgm:pt>
    <dgm:pt modelId="{AB78330B-263B-4BC8-96DA-DDFAA302C001}" type="pres">
      <dgm:prSet presAssocID="{3EA3175B-9C3A-4AFF-AF4A-1DBC8BA590E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42D9E4-7D32-497B-830E-A2D709B3303F}" type="pres">
      <dgm:prSet presAssocID="{5589A95E-D0A4-4CE6-86F2-C58C914BB0F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DDB4EAEC-B6B4-48F4-8134-6C292F501EA3}" type="pres">
      <dgm:prSet presAssocID="{15C2E45D-87D7-4CFD-9E39-DE343FB6C5D0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9E3FD89A-CF65-43CF-94D9-4A4F77CDAE24}" type="pres">
      <dgm:prSet presAssocID="{15C2E45D-87D7-4CFD-9E39-DE343FB6C5D0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0DA21C23-464A-415D-B465-24E554D55813}" type="pres">
      <dgm:prSet presAssocID="{832A04D3-8C7B-478E-8893-299EFF8A270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E5445-752A-4E1B-B692-95301119DE0F}" type="pres">
      <dgm:prSet presAssocID="{55B1C57C-E8F9-4952-B9B6-99857727C7BE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EEEF1DAB-33CA-4541-A1A9-E5334991AA3C}" type="pres">
      <dgm:prSet presAssocID="{55B1C57C-E8F9-4952-B9B6-99857727C7BE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28EF2B3A-BA28-46B9-B6F4-EE8B75F22E46}" type="pres">
      <dgm:prSet presAssocID="{09F98C9B-012D-4B45-A278-7739BCF47DD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03EC51-75FB-4CAA-A74D-086C115E8925}" type="pres">
      <dgm:prSet presAssocID="{00F7EF29-1444-411B-A521-0E7BBFDDD8B7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87B8F12F-DD7E-4EDB-BE02-60DBD097ECC9}" type="pres">
      <dgm:prSet presAssocID="{00F7EF29-1444-411B-A521-0E7BBFDDD8B7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9425156B-A76E-4B56-9025-15D035F4A02E}" type="pres">
      <dgm:prSet presAssocID="{4EB57C05-12CE-48B9-9C44-6687A0A8955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1128FE-76E5-419B-B8AA-DD9CD142AAD4}" type="pres">
      <dgm:prSet presAssocID="{7E2A3145-6189-4E87-9B09-7B79A2452708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F6400CDD-7A3D-4DEC-A940-ACDA60A42BB2}" type="pres">
      <dgm:prSet presAssocID="{7E2A3145-6189-4E87-9B09-7B79A2452708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CDB21FD0-F6B4-43E4-9DFC-7D54CE785A46}" type="pres">
      <dgm:prSet presAssocID="{2661BCE6-139B-4E5A-BBA7-EFE3CA0DAEC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3643A2-AF43-4834-8878-2EE66159A5C4}" type="pres">
      <dgm:prSet presAssocID="{C749D4B4-3DBD-475E-9EEB-AC8723F7578E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F38C6F3D-C5AA-4CD7-AEB9-2B0DEB8E8D80}" type="pres">
      <dgm:prSet presAssocID="{C749D4B4-3DBD-475E-9EEB-AC8723F7578E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6B57C9E3-E02D-44DD-BFB1-65551C358F33}" type="pres">
      <dgm:prSet presAssocID="{6479567B-03D8-4AFE-918C-AAD92DD86B0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15896F-1DF3-47B1-A75F-A455B3C93251}" type="presOf" srcId="{832A04D3-8C7B-478E-8893-299EFF8A2706}" destId="{0DA21C23-464A-415D-B465-24E554D55813}" srcOrd="0" destOrd="0" presId="urn:microsoft.com/office/officeart/2005/8/layout/radial5"/>
    <dgm:cxn modelId="{AC429066-9F6D-4E72-ACD9-FC426A3E810B}" srcId="{5589A95E-D0A4-4CE6-86F2-C58C914BB0F1}" destId="{2661BCE6-139B-4E5A-BBA7-EFE3CA0DAECC}" srcOrd="3" destOrd="0" parTransId="{7E2A3145-6189-4E87-9B09-7B79A2452708}" sibTransId="{0E5A508C-DBE1-42BA-A0B0-3DC7C5A51C55}"/>
    <dgm:cxn modelId="{9E81586F-1930-4EEB-9F6B-69C825FE2EC8}" type="presOf" srcId="{00F7EF29-1444-411B-A521-0E7BBFDDD8B7}" destId="{87B8F12F-DD7E-4EDB-BE02-60DBD097ECC9}" srcOrd="1" destOrd="0" presId="urn:microsoft.com/office/officeart/2005/8/layout/radial5"/>
    <dgm:cxn modelId="{BD42503C-154B-42D1-9716-9D293AC9E67D}" type="presOf" srcId="{6479567B-03D8-4AFE-918C-AAD92DD86B0E}" destId="{6B57C9E3-E02D-44DD-BFB1-65551C358F33}" srcOrd="0" destOrd="0" presId="urn:microsoft.com/office/officeart/2005/8/layout/radial5"/>
    <dgm:cxn modelId="{52616FE3-04BA-43DD-957E-08002551078F}" srcId="{5589A95E-D0A4-4CE6-86F2-C58C914BB0F1}" destId="{6479567B-03D8-4AFE-918C-AAD92DD86B0E}" srcOrd="4" destOrd="0" parTransId="{C749D4B4-3DBD-475E-9EEB-AC8723F7578E}" sibTransId="{9F4D7064-52D5-4D12-84DE-F79581FC318B}"/>
    <dgm:cxn modelId="{14C7FDD1-A277-4A80-A138-3812888C8F71}" type="presOf" srcId="{C749D4B4-3DBD-475E-9EEB-AC8723F7578E}" destId="{E43643A2-AF43-4834-8878-2EE66159A5C4}" srcOrd="0" destOrd="0" presId="urn:microsoft.com/office/officeart/2005/8/layout/radial5"/>
    <dgm:cxn modelId="{1C82AC92-440B-4876-8376-14BC1DCA0CC2}" srcId="{3EA3175B-9C3A-4AFF-AF4A-1DBC8BA590E8}" destId="{5589A95E-D0A4-4CE6-86F2-C58C914BB0F1}" srcOrd="0" destOrd="0" parTransId="{3A00DC5B-5202-4712-8C41-EB28D4FBCC1A}" sibTransId="{05DC8DCD-6251-4ADA-9984-EB4B54956404}"/>
    <dgm:cxn modelId="{E16A021A-349A-4D95-91FA-C8E2C4F2E8EA}" srcId="{5589A95E-D0A4-4CE6-86F2-C58C914BB0F1}" destId="{09F98C9B-012D-4B45-A278-7739BCF47DD9}" srcOrd="1" destOrd="0" parTransId="{55B1C57C-E8F9-4952-B9B6-99857727C7BE}" sibTransId="{B525F48A-1BCD-4503-9D1B-5323D9FACAC9}"/>
    <dgm:cxn modelId="{6074EE54-63AB-464A-99E3-6CA761087408}" type="presOf" srcId="{55B1C57C-E8F9-4952-B9B6-99857727C7BE}" destId="{9B5E5445-752A-4E1B-B692-95301119DE0F}" srcOrd="0" destOrd="0" presId="urn:microsoft.com/office/officeart/2005/8/layout/radial5"/>
    <dgm:cxn modelId="{EFA24D49-F757-4387-8A1F-87806658A616}" type="presOf" srcId="{2661BCE6-139B-4E5A-BBA7-EFE3CA0DAECC}" destId="{CDB21FD0-F6B4-43E4-9DFC-7D54CE785A46}" srcOrd="0" destOrd="0" presId="urn:microsoft.com/office/officeart/2005/8/layout/radial5"/>
    <dgm:cxn modelId="{D03C5848-34E3-48A6-8001-B460C4306144}" type="presOf" srcId="{4EB57C05-12CE-48B9-9C44-6687A0A8955C}" destId="{9425156B-A76E-4B56-9025-15D035F4A02E}" srcOrd="0" destOrd="0" presId="urn:microsoft.com/office/officeart/2005/8/layout/radial5"/>
    <dgm:cxn modelId="{6C64C6EC-193D-47B0-A7E6-B38C6D046D48}" type="presOf" srcId="{00F7EF29-1444-411B-A521-0E7BBFDDD8B7}" destId="{F603EC51-75FB-4CAA-A74D-086C115E8925}" srcOrd="0" destOrd="0" presId="urn:microsoft.com/office/officeart/2005/8/layout/radial5"/>
    <dgm:cxn modelId="{C20083C0-370F-4FBD-8130-071D0427ED98}" type="presOf" srcId="{7E2A3145-6189-4E87-9B09-7B79A2452708}" destId="{4A1128FE-76E5-419B-B8AA-DD9CD142AAD4}" srcOrd="0" destOrd="0" presId="urn:microsoft.com/office/officeart/2005/8/layout/radial5"/>
    <dgm:cxn modelId="{FF3D3519-6C9C-4FAB-807C-9FC41E4C7F55}" type="presOf" srcId="{15C2E45D-87D7-4CFD-9E39-DE343FB6C5D0}" destId="{DDB4EAEC-B6B4-48F4-8134-6C292F501EA3}" srcOrd="0" destOrd="0" presId="urn:microsoft.com/office/officeart/2005/8/layout/radial5"/>
    <dgm:cxn modelId="{28646AB3-032B-4D1B-83FE-3229A655870C}" type="presOf" srcId="{5589A95E-D0A4-4CE6-86F2-C58C914BB0F1}" destId="{3342D9E4-7D32-497B-830E-A2D709B3303F}" srcOrd="0" destOrd="0" presId="urn:microsoft.com/office/officeart/2005/8/layout/radial5"/>
    <dgm:cxn modelId="{D7FD9E34-A8FE-4693-952C-77C7961518A1}" srcId="{5589A95E-D0A4-4CE6-86F2-C58C914BB0F1}" destId="{832A04D3-8C7B-478E-8893-299EFF8A2706}" srcOrd="0" destOrd="0" parTransId="{15C2E45D-87D7-4CFD-9E39-DE343FB6C5D0}" sibTransId="{D23152CD-7F64-4F96-BFCC-90893EE0D652}"/>
    <dgm:cxn modelId="{8777827B-C2BA-407B-BA0E-507AC35A65E4}" type="presOf" srcId="{3EA3175B-9C3A-4AFF-AF4A-1DBC8BA590E8}" destId="{AB78330B-263B-4BC8-96DA-DDFAA302C001}" srcOrd="0" destOrd="0" presId="urn:microsoft.com/office/officeart/2005/8/layout/radial5"/>
    <dgm:cxn modelId="{4EEBED8A-ACE8-4ED9-BD13-8E0E82058C08}" srcId="{5589A95E-D0A4-4CE6-86F2-C58C914BB0F1}" destId="{4EB57C05-12CE-48B9-9C44-6687A0A8955C}" srcOrd="2" destOrd="0" parTransId="{00F7EF29-1444-411B-A521-0E7BBFDDD8B7}" sibTransId="{5BD5DB5F-8CF0-482E-8A89-C2290DAF951B}"/>
    <dgm:cxn modelId="{90DA3120-6B4D-4803-80DB-45F2AE5F344A}" type="presOf" srcId="{55B1C57C-E8F9-4952-B9B6-99857727C7BE}" destId="{EEEF1DAB-33CA-4541-A1A9-E5334991AA3C}" srcOrd="1" destOrd="0" presId="urn:microsoft.com/office/officeart/2005/8/layout/radial5"/>
    <dgm:cxn modelId="{B5169BAB-73D5-4AD2-9887-DDD4BB78651D}" type="presOf" srcId="{15C2E45D-87D7-4CFD-9E39-DE343FB6C5D0}" destId="{9E3FD89A-CF65-43CF-94D9-4A4F77CDAE24}" srcOrd="1" destOrd="0" presId="urn:microsoft.com/office/officeart/2005/8/layout/radial5"/>
    <dgm:cxn modelId="{ADAEBCB0-4DE2-48E4-841F-13671BE037D1}" type="presOf" srcId="{C749D4B4-3DBD-475E-9EEB-AC8723F7578E}" destId="{F38C6F3D-C5AA-4CD7-AEB9-2B0DEB8E8D80}" srcOrd="1" destOrd="0" presId="urn:microsoft.com/office/officeart/2005/8/layout/radial5"/>
    <dgm:cxn modelId="{6FF03E4C-50DE-4DE3-A647-564117DEE38E}" type="presOf" srcId="{7E2A3145-6189-4E87-9B09-7B79A2452708}" destId="{F6400CDD-7A3D-4DEC-A940-ACDA60A42BB2}" srcOrd="1" destOrd="0" presId="urn:microsoft.com/office/officeart/2005/8/layout/radial5"/>
    <dgm:cxn modelId="{630BB8ED-5558-4CF9-A1E2-5F76578435A6}" type="presOf" srcId="{09F98C9B-012D-4B45-A278-7739BCF47DD9}" destId="{28EF2B3A-BA28-46B9-B6F4-EE8B75F22E46}" srcOrd="0" destOrd="0" presId="urn:microsoft.com/office/officeart/2005/8/layout/radial5"/>
    <dgm:cxn modelId="{E3040EE9-631F-44AC-80BC-D2510CDCE647}" type="presParOf" srcId="{AB78330B-263B-4BC8-96DA-DDFAA302C001}" destId="{3342D9E4-7D32-497B-830E-A2D709B3303F}" srcOrd="0" destOrd="0" presId="urn:microsoft.com/office/officeart/2005/8/layout/radial5"/>
    <dgm:cxn modelId="{CE4B4408-FA67-4BFC-B7E3-116FBB4BF56B}" type="presParOf" srcId="{AB78330B-263B-4BC8-96DA-DDFAA302C001}" destId="{DDB4EAEC-B6B4-48F4-8134-6C292F501EA3}" srcOrd="1" destOrd="0" presId="urn:microsoft.com/office/officeart/2005/8/layout/radial5"/>
    <dgm:cxn modelId="{AFD1116D-E31C-4A1A-87B3-32CD54E93E89}" type="presParOf" srcId="{DDB4EAEC-B6B4-48F4-8134-6C292F501EA3}" destId="{9E3FD89A-CF65-43CF-94D9-4A4F77CDAE24}" srcOrd="0" destOrd="0" presId="urn:microsoft.com/office/officeart/2005/8/layout/radial5"/>
    <dgm:cxn modelId="{122F0F19-E049-49A1-972D-0CAF90CDAD6E}" type="presParOf" srcId="{AB78330B-263B-4BC8-96DA-DDFAA302C001}" destId="{0DA21C23-464A-415D-B465-24E554D55813}" srcOrd="2" destOrd="0" presId="urn:microsoft.com/office/officeart/2005/8/layout/radial5"/>
    <dgm:cxn modelId="{1B564843-819F-4345-B0E1-0388FD7A9A9D}" type="presParOf" srcId="{AB78330B-263B-4BC8-96DA-DDFAA302C001}" destId="{9B5E5445-752A-4E1B-B692-95301119DE0F}" srcOrd="3" destOrd="0" presId="urn:microsoft.com/office/officeart/2005/8/layout/radial5"/>
    <dgm:cxn modelId="{B3C34DF3-A5D0-4275-B709-3DF4BA185429}" type="presParOf" srcId="{9B5E5445-752A-4E1B-B692-95301119DE0F}" destId="{EEEF1DAB-33CA-4541-A1A9-E5334991AA3C}" srcOrd="0" destOrd="0" presId="urn:microsoft.com/office/officeart/2005/8/layout/radial5"/>
    <dgm:cxn modelId="{04680159-BB21-4732-90D4-D6A3C291BEE2}" type="presParOf" srcId="{AB78330B-263B-4BC8-96DA-DDFAA302C001}" destId="{28EF2B3A-BA28-46B9-B6F4-EE8B75F22E46}" srcOrd="4" destOrd="0" presId="urn:microsoft.com/office/officeart/2005/8/layout/radial5"/>
    <dgm:cxn modelId="{DA59DF15-35ED-4A29-A3C3-60684571A893}" type="presParOf" srcId="{AB78330B-263B-4BC8-96DA-DDFAA302C001}" destId="{F603EC51-75FB-4CAA-A74D-086C115E8925}" srcOrd="5" destOrd="0" presId="urn:microsoft.com/office/officeart/2005/8/layout/radial5"/>
    <dgm:cxn modelId="{759153C3-BAA7-4F7C-BBD5-9E7B641FD0B1}" type="presParOf" srcId="{F603EC51-75FB-4CAA-A74D-086C115E8925}" destId="{87B8F12F-DD7E-4EDB-BE02-60DBD097ECC9}" srcOrd="0" destOrd="0" presId="urn:microsoft.com/office/officeart/2005/8/layout/radial5"/>
    <dgm:cxn modelId="{7033F1F4-840E-4080-A552-EB4ABD680903}" type="presParOf" srcId="{AB78330B-263B-4BC8-96DA-DDFAA302C001}" destId="{9425156B-A76E-4B56-9025-15D035F4A02E}" srcOrd="6" destOrd="0" presId="urn:microsoft.com/office/officeart/2005/8/layout/radial5"/>
    <dgm:cxn modelId="{741341AB-985F-4EC5-9C8E-173E50AF7A4D}" type="presParOf" srcId="{AB78330B-263B-4BC8-96DA-DDFAA302C001}" destId="{4A1128FE-76E5-419B-B8AA-DD9CD142AAD4}" srcOrd="7" destOrd="0" presId="urn:microsoft.com/office/officeart/2005/8/layout/radial5"/>
    <dgm:cxn modelId="{A676D8AF-42D2-4AE5-BB12-8D3D1CC07E01}" type="presParOf" srcId="{4A1128FE-76E5-419B-B8AA-DD9CD142AAD4}" destId="{F6400CDD-7A3D-4DEC-A940-ACDA60A42BB2}" srcOrd="0" destOrd="0" presId="urn:microsoft.com/office/officeart/2005/8/layout/radial5"/>
    <dgm:cxn modelId="{3A9C64B0-89C1-403C-95A0-1FEC7525EFD1}" type="presParOf" srcId="{AB78330B-263B-4BC8-96DA-DDFAA302C001}" destId="{CDB21FD0-F6B4-43E4-9DFC-7D54CE785A46}" srcOrd="8" destOrd="0" presId="urn:microsoft.com/office/officeart/2005/8/layout/radial5"/>
    <dgm:cxn modelId="{A463C3D1-777D-420F-A67F-DF69E15984A9}" type="presParOf" srcId="{AB78330B-263B-4BC8-96DA-DDFAA302C001}" destId="{E43643A2-AF43-4834-8878-2EE66159A5C4}" srcOrd="9" destOrd="0" presId="urn:microsoft.com/office/officeart/2005/8/layout/radial5"/>
    <dgm:cxn modelId="{00F33FD4-79DC-4CC5-91D8-ABDEA59A79EF}" type="presParOf" srcId="{E43643A2-AF43-4834-8878-2EE66159A5C4}" destId="{F38C6F3D-C5AA-4CD7-AEB9-2B0DEB8E8D80}" srcOrd="0" destOrd="0" presId="urn:microsoft.com/office/officeart/2005/8/layout/radial5"/>
    <dgm:cxn modelId="{424C468F-57FD-4459-A51C-426C58EF4183}" type="presParOf" srcId="{AB78330B-263B-4BC8-96DA-DDFAA302C001}" destId="{6B57C9E3-E02D-44DD-BFB1-65551C358F33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B4893-ED1E-416D-A267-22F3CBC074AD}">
      <dsp:nvSpPr>
        <dsp:cNvPr id="0" name=""/>
        <dsp:cNvSpPr/>
      </dsp:nvSpPr>
      <dsp:spPr>
        <a:xfrm>
          <a:off x="2616" y="0"/>
          <a:ext cx="2329108" cy="67683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字节</a:t>
          </a:r>
          <a:r>
            <a:rPr lang="en-US" altLang="zh-CN" sz="2900" kern="1200" dirty="0" smtClean="0"/>
            <a:t>0</a:t>
          </a:r>
          <a:endParaRPr lang="zh-CN" altLang="en-US" sz="2900" kern="1200" dirty="0"/>
        </a:p>
      </dsp:txBody>
      <dsp:txXfrm>
        <a:off x="341033" y="0"/>
        <a:ext cx="1652275" cy="676833"/>
      </dsp:txXfrm>
    </dsp:sp>
    <dsp:sp modelId="{D4157F58-A70A-4560-BAB8-B71A2BB2F751}">
      <dsp:nvSpPr>
        <dsp:cNvPr id="0" name=""/>
        <dsp:cNvSpPr/>
      </dsp:nvSpPr>
      <dsp:spPr>
        <a:xfrm>
          <a:off x="2098814" y="0"/>
          <a:ext cx="2329108" cy="676833"/>
        </a:xfrm>
        <a:prstGeom prst="chevron">
          <a:avLst/>
        </a:prstGeom>
        <a:solidFill>
          <a:schemeClr val="accent2">
            <a:hueOff val="-2555901"/>
            <a:satOff val="613"/>
            <a:lumOff val="9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…</a:t>
          </a:r>
          <a:endParaRPr lang="zh-CN" altLang="en-US" sz="2900" kern="1200" dirty="0"/>
        </a:p>
      </dsp:txBody>
      <dsp:txXfrm>
        <a:off x="2437231" y="0"/>
        <a:ext cx="1652275" cy="676833"/>
      </dsp:txXfrm>
    </dsp:sp>
    <dsp:sp modelId="{5B170636-99D8-4346-8069-184097763680}">
      <dsp:nvSpPr>
        <dsp:cNvPr id="0" name=""/>
        <dsp:cNvSpPr/>
      </dsp:nvSpPr>
      <dsp:spPr>
        <a:xfrm>
          <a:off x="4195011" y="0"/>
          <a:ext cx="2329108" cy="676833"/>
        </a:xfrm>
        <a:prstGeom prst="chevron">
          <a:avLst/>
        </a:prstGeom>
        <a:solidFill>
          <a:schemeClr val="accent2">
            <a:hueOff val="-5111803"/>
            <a:satOff val="1227"/>
            <a:lumOff val="1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字节</a:t>
          </a:r>
          <a:r>
            <a:rPr lang="en-US" altLang="zh-CN" sz="2900" kern="1200" dirty="0" smtClean="0"/>
            <a:t>k+1</a:t>
          </a:r>
          <a:endParaRPr lang="zh-CN" altLang="en-US" sz="2900" kern="1200" dirty="0"/>
        </a:p>
      </dsp:txBody>
      <dsp:txXfrm>
        <a:off x="4533428" y="0"/>
        <a:ext cx="1652275" cy="676833"/>
      </dsp:txXfrm>
    </dsp:sp>
    <dsp:sp modelId="{15322EEF-75E8-4BC5-92D5-F4ED85A9636A}">
      <dsp:nvSpPr>
        <dsp:cNvPr id="0" name=""/>
        <dsp:cNvSpPr/>
      </dsp:nvSpPr>
      <dsp:spPr>
        <a:xfrm>
          <a:off x="6291209" y="0"/>
          <a:ext cx="2329108" cy="676833"/>
        </a:xfrm>
        <a:prstGeom prst="chevron">
          <a:avLst/>
        </a:prstGeom>
        <a:solidFill>
          <a:schemeClr val="accent2">
            <a:hueOff val="-7667704"/>
            <a:satOff val="1840"/>
            <a:lumOff val="29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字节</a:t>
          </a:r>
          <a:r>
            <a:rPr lang="en-US" altLang="zh-CN" sz="2900" kern="1200" dirty="0" smtClean="0"/>
            <a:t>k+2</a:t>
          </a:r>
          <a:endParaRPr lang="zh-CN" altLang="en-US" sz="2900" kern="1200" dirty="0"/>
        </a:p>
      </dsp:txBody>
      <dsp:txXfrm>
        <a:off x="6629626" y="0"/>
        <a:ext cx="1652275" cy="676833"/>
      </dsp:txXfrm>
    </dsp:sp>
    <dsp:sp modelId="{E896C0A5-1823-407F-8FB7-E59BB3856C88}">
      <dsp:nvSpPr>
        <dsp:cNvPr id="0" name=""/>
        <dsp:cNvSpPr/>
      </dsp:nvSpPr>
      <dsp:spPr>
        <a:xfrm>
          <a:off x="8387406" y="0"/>
          <a:ext cx="2329108" cy="676833"/>
        </a:xfrm>
        <a:prstGeom prst="chevron">
          <a:avLst/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…</a:t>
          </a:r>
          <a:endParaRPr lang="zh-CN" altLang="en-US" sz="2900" kern="1200" dirty="0"/>
        </a:p>
      </dsp:txBody>
      <dsp:txXfrm>
        <a:off x="8725823" y="0"/>
        <a:ext cx="1652275" cy="676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2D9E4-7D32-497B-830E-A2D709B3303F}">
      <dsp:nvSpPr>
        <dsp:cNvPr id="0" name=""/>
        <dsp:cNvSpPr/>
      </dsp:nvSpPr>
      <dsp:spPr>
        <a:xfrm>
          <a:off x="2458443" y="1910282"/>
          <a:ext cx="1361033" cy="13610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服务器</a:t>
          </a:r>
          <a:endParaRPr lang="zh-CN" altLang="en-US" sz="2300" kern="1200" dirty="0"/>
        </a:p>
      </dsp:txBody>
      <dsp:txXfrm>
        <a:off x="2657762" y="2109601"/>
        <a:ext cx="962395" cy="962395"/>
      </dsp:txXfrm>
    </dsp:sp>
    <dsp:sp modelId="{DDB4EAEC-B6B4-48F4-8134-6C292F501EA3}">
      <dsp:nvSpPr>
        <dsp:cNvPr id="0" name=""/>
        <dsp:cNvSpPr/>
      </dsp:nvSpPr>
      <dsp:spPr>
        <a:xfrm rot="16200000">
          <a:off x="2994366" y="1414272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037744" y="1550200"/>
        <a:ext cx="202431" cy="277651"/>
      </dsp:txXfrm>
    </dsp:sp>
    <dsp:sp modelId="{0DA21C23-464A-415D-B465-24E554D55813}">
      <dsp:nvSpPr>
        <dsp:cNvPr id="0" name=""/>
        <dsp:cNvSpPr/>
      </dsp:nvSpPr>
      <dsp:spPr>
        <a:xfrm>
          <a:off x="2458443" y="3611"/>
          <a:ext cx="1361033" cy="13610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登记</a:t>
          </a:r>
          <a:r>
            <a:rPr lang="en-US" altLang="zh-CN" sz="2300" kern="1200" dirty="0" smtClean="0"/>
            <a:t>1</a:t>
          </a:r>
          <a:endParaRPr lang="zh-CN" altLang="en-US" sz="2300" kern="1200" dirty="0"/>
        </a:p>
      </dsp:txBody>
      <dsp:txXfrm>
        <a:off x="2657762" y="202930"/>
        <a:ext cx="962395" cy="962395"/>
      </dsp:txXfrm>
    </dsp:sp>
    <dsp:sp modelId="{9B5E5445-752A-4E1B-B692-95301119DE0F}">
      <dsp:nvSpPr>
        <dsp:cNvPr id="0" name=""/>
        <dsp:cNvSpPr/>
      </dsp:nvSpPr>
      <dsp:spPr>
        <a:xfrm>
          <a:off x="3939517" y="2359423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3407868"/>
            <a:satOff val="818"/>
            <a:lumOff val="13202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939517" y="2451973"/>
        <a:ext cx="202431" cy="277651"/>
      </dsp:txXfrm>
    </dsp:sp>
    <dsp:sp modelId="{28EF2B3A-BA28-46B9-B6F4-EE8B75F22E46}">
      <dsp:nvSpPr>
        <dsp:cNvPr id="0" name=""/>
        <dsp:cNvSpPr/>
      </dsp:nvSpPr>
      <dsp:spPr>
        <a:xfrm>
          <a:off x="4365114" y="1910282"/>
          <a:ext cx="1361033" cy="1361033"/>
        </a:xfrm>
        <a:prstGeom prst="ellipse">
          <a:avLst/>
        </a:prstGeom>
        <a:solidFill>
          <a:schemeClr val="accent2">
            <a:hueOff val="-3407868"/>
            <a:satOff val="818"/>
            <a:lumOff val="13202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接种</a:t>
          </a:r>
          <a:r>
            <a:rPr lang="en-US" altLang="zh-CN" sz="2300" kern="1200" dirty="0" smtClean="0"/>
            <a:t>1</a:t>
          </a:r>
          <a:endParaRPr lang="zh-CN" altLang="en-US" sz="2300" kern="1200" dirty="0"/>
        </a:p>
      </dsp:txBody>
      <dsp:txXfrm>
        <a:off x="4564433" y="2109601"/>
        <a:ext cx="962395" cy="962395"/>
      </dsp:txXfrm>
    </dsp:sp>
    <dsp:sp modelId="{4A1128FE-76E5-419B-B8AA-DD9CD142AAD4}">
      <dsp:nvSpPr>
        <dsp:cNvPr id="0" name=""/>
        <dsp:cNvSpPr/>
      </dsp:nvSpPr>
      <dsp:spPr>
        <a:xfrm rot="5400000">
          <a:off x="2994366" y="3304574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815737"/>
            <a:satOff val="1636"/>
            <a:lumOff val="26405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037744" y="3353746"/>
        <a:ext cx="202431" cy="277651"/>
      </dsp:txXfrm>
    </dsp:sp>
    <dsp:sp modelId="{CDB21FD0-F6B4-43E4-9DFC-7D54CE785A46}">
      <dsp:nvSpPr>
        <dsp:cNvPr id="0" name=""/>
        <dsp:cNvSpPr/>
      </dsp:nvSpPr>
      <dsp:spPr>
        <a:xfrm>
          <a:off x="2458443" y="3816953"/>
          <a:ext cx="1361033" cy="1361033"/>
        </a:xfrm>
        <a:prstGeom prst="ellipse">
          <a:avLst/>
        </a:prstGeom>
        <a:solidFill>
          <a:schemeClr val="accent2">
            <a:hueOff val="-6815737"/>
            <a:satOff val="1636"/>
            <a:lumOff val="26405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接种</a:t>
          </a:r>
          <a:r>
            <a:rPr lang="en-US" altLang="zh-CN" sz="2300" kern="1200" dirty="0" smtClean="0"/>
            <a:t>2</a:t>
          </a:r>
          <a:endParaRPr lang="zh-CN" altLang="en-US" sz="2300" kern="1200" dirty="0"/>
        </a:p>
      </dsp:txBody>
      <dsp:txXfrm>
        <a:off x="2657762" y="4016272"/>
        <a:ext cx="962395" cy="962395"/>
      </dsp:txXfrm>
    </dsp:sp>
    <dsp:sp modelId="{E43643A2-AF43-4834-8878-2EE66159A5C4}">
      <dsp:nvSpPr>
        <dsp:cNvPr id="0" name=""/>
        <dsp:cNvSpPr/>
      </dsp:nvSpPr>
      <dsp:spPr>
        <a:xfrm rot="10800000">
          <a:off x="2049215" y="2359423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10800000">
        <a:off x="2135971" y="2451973"/>
        <a:ext cx="202431" cy="277651"/>
      </dsp:txXfrm>
    </dsp:sp>
    <dsp:sp modelId="{6B57C9E3-E02D-44DD-BFB1-65551C358F33}">
      <dsp:nvSpPr>
        <dsp:cNvPr id="0" name=""/>
        <dsp:cNvSpPr/>
      </dsp:nvSpPr>
      <dsp:spPr>
        <a:xfrm>
          <a:off x="551772" y="1910282"/>
          <a:ext cx="1361033" cy="1361033"/>
        </a:xfrm>
        <a:prstGeom prst="ellipse">
          <a:avLst/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登记</a:t>
          </a:r>
          <a:r>
            <a:rPr lang="en-US" altLang="zh-CN" sz="2300" kern="1200" dirty="0" smtClean="0"/>
            <a:t>2</a:t>
          </a:r>
          <a:endParaRPr lang="zh-CN" altLang="en-US" sz="2300" kern="1200" dirty="0"/>
        </a:p>
      </dsp:txBody>
      <dsp:txXfrm>
        <a:off x="751091" y="2109601"/>
        <a:ext cx="962395" cy="962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2D9E4-7D32-497B-830E-A2D709B3303F}">
      <dsp:nvSpPr>
        <dsp:cNvPr id="0" name=""/>
        <dsp:cNvSpPr/>
      </dsp:nvSpPr>
      <dsp:spPr>
        <a:xfrm>
          <a:off x="2406332" y="2054114"/>
          <a:ext cx="1465256" cy="1465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  <a:sp3d extrusionH="28000" prstMaterial="matte"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代理</a:t>
          </a:r>
          <a:endParaRPr lang="zh-CN" altLang="en-US" sz="3700" kern="1200" dirty="0"/>
        </a:p>
      </dsp:txBody>
      <dsp:txXfrm>
        <a:off x="2620914" y="2268696"/>
        <a:ext cx="1036092" cy="1036092"/>
      </dsp:txXfrm>
    </dsp:sp>
    <dsp:sp modelId="{DDB4EAEC-B6B4-48F4-8134-6C292F501EA3}">
      <dsp:nvSpPr>
        <dsp:cNvPr id="0" name=""/>
        <dsp:cNvSpPr/>
      </dsp:nvSpPr>
      <dsp:spPr>
        <a:xfrm rot="16200000">
          <a:off x="2983487" y="1520475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3030129" y="1666754"/>
        <a:ext cx="217662" cy="298913"/>
      </dsp:txXfrm>
    </dsp:sp>
    <dsp:sp modelId="{0DA21C23-464A-415D-B465-24E554D55813}">
      <dsp:nvSpPr>
        <dsp:cNvPr id="0" name=""/>
        <dsp:cNvSpPr/>
      </dsp:nvSpPr>
      <dsp:spPr>
        <a:xfrm>
          <a:off x="2406332" y="2165"/>
          <a:ext cx="1465256" cy="14652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登记</a:t>
          </a:r>
          <a:r>
            <a:rPr lang="en-US" altLang="zh-CN" sz="2500" kern="1200" dirty="0" smtClean="0"/>
            <a:t>1</a:t>
          </a:r>
          <a:endParaRPr lang="zh-CN" altLang="en-US" sz="2500" kern="1200" dirty="0"/>
        </a:p>
      </dsp:txBody>
      <dsp:txXfrm>
        <a:off x="2620914" y="216747"/>
        <a:ext cx="1036092" cy="1036092"/>
      </dsp:txXfrm>
    </dsp:sp>
    <dsp:sp modelId="{9B5E5445-752A-4E1B-B692-95301119DE0F}">
      <dsp:nvSpPr>
        <dsp:cNvPr id="0" name=""/>
        <dsp:cNvSpPr/>
      </dsp:nvSpPr>
      <dsp:spPr>
        <a:xfrm rot="20520000">
          <a:off x="3950877" y="2223325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555901"/>
            <a:satOff val="613"/>
            <a:lumOff val="9902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3953160" y="2337375"/>
        <a:ext cx="217662" cy="298913"/>
      </dsp:txXfrm>
    </dsp:sp>
    <dsp:sp modelId="{28EF2B3A-BA28-46B9-B6F4-EE8B75F22E46}">
      <dsp:nvSpPr>
        <dsp:cNvPr id="0" name=""/>
        <dsp:cNvSpPr/>
      </dsp:nvSpPr>
      <dsp:spPr>
        <a:xfrm>
          <a:off x="4357851" y="1420027"/>
          <a:ext cx="1465256" cy="1465256"/>
        </a:xfrm>
        <a:prstGeom prst="ellipse">
          <a:avLst/>
        </a:prstGeom>
        <a:solidFill>
          <a:schemeClr val="accent2">
            <a:hueOff val="-2555901"/>
            <a:satOff val="613"/>
            <a:lumOff val="9902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接种</a:t>
          </a:r>
          <a:r>
            <a:rPr lang="en-US" altLang="zh-CN" sz="2500" kern="1200" dirty="0" smtClean="0"/>
            <a:t>1</a:t>
          </a:r>
          <a:endParaRPr lang="zh-CN" altLang="en-US" sz="2500" kern="1200" dirty="0"/>
        </a:p>
      </dsp:txBody>
      <dsp:txXfrm>
        <a:off x="4572433" y="1634609"/>
        <a:ext cx="1036092" cy="1036092"/>
      </dsp:txXfrm>
    </dsp:sp>
    <dsp:sp modelId="{F603EC51-75FB-4CAA-A74D-086C115E8925}">
      <dsp:nvSpPr>
        <dsp:cNvPr id="0" name=""/>
        <dsp:cNvSpPr/>
      </dsp:nvSpPr>
      <dsp:spPr>
        <a:xfrm rot="3240000">
          <a:off x="3581367" y="3360560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111803"/>
            <a:satOff val="1227"/>
            <a:lumOff val="19804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3600594" y="3422463"/>
        <a:ext cx="217662" cy="298913"/>
      </dsp:txXfrm>
    </dsp:sp>
    <dsp:sp modelId="{9425156B-A76E-4B56-9025-15D035F4A02E}">
      <dsp:nvSpPr>
        <dsp:cNvPr id="0" name=""/>
        <dsp:cNvSpPr/>
      </dsp:nvSpPr>
      <dsp:spPr>
        <a:xfrm>
          <a:off x="3612437" y="3714176"/>
          <a:ext cx="1465256" cy="1465256"/>
        </a:xfrm>
        <a:prstGeom prst="ellipse">
          <a:avLst/>
        </a:prstGeom>
        <a:solidFill>
          <a:schemeClr val="accent2">
            <a:hueOff val="-5111803"/>
            <a:satOff val="1227"/>
            <a:lumOff val="19804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服务器</a:t>
          </a:r>
          <a:endParaRPr lang="zh-CN" altLang="en-US" sz="2500" kern="1200" dirty="0"/>
        </a:p>
      </dsp:txBody>
      <dsp:txXfrm>
        <a:off x="3827019" y="3928758"/>
        <a:ext cx="1036092" cy="1036092"/>
      </dsp:txXfrm>
    </dsp:sp>
    <dsp:sp modelId="{4A1128FE-76E5-419B-B8AA-DD9CD142AAD4}">
      <dsp:nvSpPr>
        <dsp:cNvPr id="0" name=""/>
        <dsp:cNvSpPr/>
      </dsp:nvSpPr>
      <dsp:spPr>
        <a:xfrm rot="7560000">
          <a:off x="2385607" y="3360560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667704"/>
            <a:satOff val="1840"/>
            <a:lumOff val="29705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 rot="10800000">
        <a:off x="2459664" y="3422463"/>
        <a:ext cx="217662" cy="298913"/>
      </dsp:txXfrm>
    </dsp:sp>
    <dsp:sp modelId="{CDB21FD0-F6B4-43E4-9DFC-7D54CE785A46}">
      <dsp:nvSpPr>
        <dsp:cNvPr id="0" name=""/>
        <dsp:cNvSpPr/>
      </dsp:nvSpPr>
      <dsp:spPr>
        <a:xfrm>
          <a:off x="1200226" y="3714176"/>
          <a:ext cx="1465256" cy="1465256"/>
        </a:xfrm>
        <a:prstGeom prst="ellipse">
          <a:avLst/>
        </a:prstGeom>
        <a:solidFill>
          <a:schemeClr val="accent2">
            <a:hueOff val="-7667704"/>
            <a:satOff val="1840"/>
            <a:lumOff val="29705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接种</a:t>
          </a:r>
          <a:r>
            <a:rPr lang="en-US" altLang="zh-CN" sz="2500" kern="1200" dirty="0" smtClean="0"/>
            <a:t>2</a:t>
          </a:r>
          <a:endParaRPr lang="zh-CN" altLang="en-US" sz="2500" kern="1200" dirty="0"/>
        </a:p>
      </dsp:txBody>
      <dsp:txXfrm>
        <a:off x="1414808" y="3928758"/>
        <a:ext cx="1036092" cy="1036092"/>
      </dsp:txXfrm>
    </dsp:sp>
    <dsp:sp modelId="{E43643A2-AF43-4834-8878-2EE66159A5C4}">
      <dsp:nvSpPr>
        <dsp:cNvPr id="0" name=""/>
        <dsp:cNvSpPr/>
      </dsp:nvSpPr>
      <dsp:spPr>
        <a:xfrm rot="11880000">
          <a:off x="2016096" y="2223325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 rot="10800000">
        <a:off x="2107097" y="2337375"/>
        <a:ext cx="217662" cy="298913"/>
      </dsp:txXfrm>
    </dsp:sp>
    <dsp:sp modelId="{6B57C9E3-E02D-44DD-BFB1-65551C358F33}">
      <dsp:nvSpPr>
        <dsp:cNvPr id="0" name=""/>
        <dsp:cNvSpPr/>
      </dsp:nvSpPr>
      <dsp:spPr>
        <a:xfrm>
          <a:off x="454812" y="1420027"/>
          <a:ext cx="1465256" cy="1465256"/>
        </a:xfrm>
        <a:prstGeom prst="ellipse">
          <a:avLst/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登记</a:t>
          </a:r>
          <a:r>
            <a:rPr lang="en-US" altLang="zh-CN" sz="2500" kern="1200" dirty="0" smtClean="0"/>
            <a:t>2</a:t>
          </a:r>
          <a:endParaRPr lang="zh-CN" altLang="en-US" sz="2500" kern="1200" dirty="0"/>
        </a:p>
      </dsp:txBody>
      <dsp:txXfrm>
        <a:off x="669394" y="1634609"/>
        <a:ext cx="1036092" cy="1036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2019/9/21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267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2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4244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可以明显看到，有两点明显不同：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消息带了一个</a:t>
            </a:r>
            <a:r>
              <a:rPr lang="en-US" altLang="zh-CN" dirty="0" err="1" smtClean="0"/>
              <a:t>msgid</a:t>
            </a:r>
            <a:r>
              <a:rPr lang="zh-CN" altLang="en-US" dirty="0" smtClean="0"/>
              <a:t>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客户端收到消息后需要回复。</a:t>
            </a:r>
            <a:endParaRPr lang="en-US" altLang="zh-CN" dirty="0" smtClean="0"/>
          </a:p>
          <a:p>
            <a:r>
              <a:rPr lang="zh-CN" altLang="en-US" dirty="0" smtClean="0"/>
              <a:t>解释：服务器收到消息后，</a:t>
            </a:r>
            <a:r>
              <a:rPr lang="zh-CN" altLang="en-US" b="1" dirty="0" smtClean="0"/>
              <a:t>进行持久化存储</a:t>
            </a:r>
            <a:r>
              <a:rPr lang="zh-CN" altLang="en-US" dirty="0" smtClean="0"/>
              <a:t>（本地，便于数据恢复），并随机生成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，然后携带消息</a:t>
            </a:r>
            <a:r>
              <a:rPr lang="en-US" altLang="zh-CN" dirty="0" smtClean="0"/>
              <a:t>id</a:t>
            </a:r>
            <a:r>
              <a:rPr lang="zh-CN" altLang="en-US" dirty="0" smtClean="0"/>
              <a:t>发送给订阅者；订阅者正确收到后，回一个带该</a:t>
            </a:r>
            <a:r>
              <a:rPr lang="en-US" altLang="zh-CN" dirty="0" smtClean="0"/>
              <a:t>id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ACK</a:t>
            </a:r>
            <a:r>
              <a:rPr lang="zh-CN" altLang="en-US" dirty="0" smtClean="0"/>
              <a:t>，一次消息传递结束。</a:t>
            </a:r>
            <a:endParaRPr lang="en-US" altLang="zh-CN" dirty="0" smtClean="0"/>
          </a:p>
          <a:p>
            <a:r>
              <a:rPr lang="zh-CN" altLang="en-US" dirty="0" smtClean="0"/>
              <a:t>可能出现：</a:t>
            </a:r>
            <a:r>
              <a:rPr lang="en-US" altLang="zh-CN" dirty="0" smtClean="0"/>
              <a:t>publish</a:t>
            </a:r>
            <a:r>
              <a:rPr lang="zh-CN" altLang="en-US" dirty="0" smtClean="0"/>
              <a:t>失败，那肯定不会有</a:t>
            </a:r>
            <a:r>
              <a:rPr lang="en-US" altLang="zh-CN" dirty="0" err="1" smtClean="0"/>
              <a:t>puback</a:t>
            </a:r>
            <a:r>
              <a:rPr lang="zh-CN" altLang="en-US" dirty="0" smtClean="0"/>
              <a:t>，那么服务器会重发；</a:t>
            </a:r>
            <a:r>
              <a:rPr lang="en-US" altLang="zh-CN" dirty="0" smtClean="0"/>
              <a:t>publish</a:t>
            </a:r>
            <a:r>
              <a:rPr lang="zh-CN" altLang="en-US" dirty="0" smtClean="0"/>
              <a:t>成功、</a:t>
            </a:r>
            <a:r>
              <a:rPr lang="en-US" altLang="zh-CN" dirty="0" err="1" smtClean="0"/>
              <a:t>puback</a:t>
            </a:r>
            <a:r>
              <a:rPr lang="zh-CN" altLang="en-US" dirty="0" smtClean="0"/>
              <a:t>失败，服务器依然会重发。所以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=1</a:t>
            </a:r>
            <a:r>
              <a:rPr lang="zh-CN" altLang="en-US" dirty="0" smtClean="0"/>
              <a:t>会有重复包，但这不违背“至少一次”的原则。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055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从上解析可知，还是有可能出现多次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publish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的，那么是不是“只有一次”的消息服务质量，说法正确呢？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cs"/>
              <a:sym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其实这种“只有一次”的保证，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是对“应用层”的保证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。我们上面的分析都只是在网络模型的运输层，在收到“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pubrel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”之后，客户端才会把接收到的信息向上反馈。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cs"/>
              <a:sym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而在这之后，无论客户端收到多少次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pubrel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，都只需回复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pubcomp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。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456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Client receiver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相当于位于网络五层模型中的运输层，还没有向应用层汇报信息。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deliver: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交付，验收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接收者接收到一条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信息后，先将其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做持久化存储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，之后再收到该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publish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就直接不理会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接着，接收者返回一个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，并开始等待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pubrel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这里可能出现</a:t>
            </a: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的重发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发送者在接收到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后，就不会再进行该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publish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了，而是在发送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pubrel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后进入等待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pubcomp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的状态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接收者在收到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pubrel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后，即可将本地的信息向上推送，并且在推送成功后，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删除本地该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的信息，包括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的销毁，也就是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是可以重复利用的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接收者接着会发一个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pubcomp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，一次通讯结束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为什么需要做持久化存储？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=1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，发送者需要做持久化存储；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=2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，发送者与接收者都需要做持久化存储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Q1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：真正实现“只有一次”了吗？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A1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：其实在本来进行推送的时候，按理说也是可能会出现重发的可能性的，但这个概率极其小就是了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：同一个主题，如果发布者的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与订阅者的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不同怎么办？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：这个是根据具体的协议实现来决定的，即不同的协议实现处理方式可能不同。比如，默认的处理方式是按最低等级来，就是说发布的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，订阅的是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，那么整个过程都按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来；同理也可以按照等级最高来。下面要介绍的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MQTTnet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，处理方式就是，发布者按发布者的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来，订阅者按订阅者的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985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18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5588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正常互相订阅主题、互发信息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客户端接收离线信息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客户端异常断开后，发生遗嘱信息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807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991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一对多：这里指的是一个服务器可以与多个客户端通讯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多对多：这里指的是每个客户端都可以与多个客户端通讯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协议头部：最低</a:t>
            </a:r>
            <a:r>
              <a:rPr lang="en-US" altLang="zh-CN" dirty="0" smtClean="0"/>
              <a:t>2</a:t>
            </a:r>
            <a:r>
              <a:rPr lang="zh-CN" altLang="en-US" dirty="0" smtClean="0"/>
              <a:t>字节，最高</a:t>
            </a:r>
            <a:r>
              <a:rPr lang="en-US" altLang="zh-CN" dirty="0" smtClean="0"/>
              <a:t>4</a:t>
            </a:r>
            <a:r>
              <a:rPr lang="zh-CN" altLang="en-US" dirty="0" smtClean="0"/>
              <a:t>字节；像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的话，协议头一般都是十几二十几个字节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072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389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146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6745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519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936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1378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7261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9859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08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96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消息协议</a:t>
            </a:r>
            <a:r>
              <a:rPr lang="en-US" altLang="zh-CN" dirty="0" smtClean="0"/>
              <a:t>+TCP/IP</a:t>
            </a:r>
            <a:r>
              <a:rPr lang="zh-CN" altLang="en-US" dirty="0" smtClean="0"/>
              <a:t>：意味着我们可以通过自行实现</a:t>
            </a:r>
            <a:r>
              <a:rPr lang="en-US" altLang="zh-CN" dirty="0" smtClean="0"/>
              <a:t>TCP</a:t>
            </a:r>
            <a:r>
              <a:rPr lang="zh-CN" altLang="en-US" dirty="0" smtClean="0"/>
              <a:t>通讯</a:t>
            </a:r>
            <a:r>
              <a:rPr lang="en-US" altLang="zh-CN" dirty="0" smtClean="0"/>
              <a:t>+</a:t>
            </a:r>
            <a:r>
              <a:rPr lang="zh-CN" altLang="en-US" dirty="0" smtClean="0"/>
              <a:t>遵循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协议的方式，来实现自己的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；也有基于</a:t>
            </a:r>
            <a:r>
              <a:rPr lang="en-US" altLang="zh-CN" dirty="0" smtClean="0"/>
              <a:t>UDP</a:t>
            </a:r>
            <a:r>
              <a:rPr lang="zh-CN" altLang="en-US" dirty="0" smtClean="0"/>
              <a:t>的，称为</a:t>
            </a:r>
            <a:r>
              <a:rPr lang="en-US" altLang="zh-CN" dirty="0" smtClean="0"/>
              <a:t>MQTT-SN</a:t>
            </a:r>
            <a:r>
              <a:rPr lang="zh-CN" altLang="en-US" dirty="0" smtClean="0"/>
              <a:t>，利弊权衡。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学习一个协议：我们需要去了解协议的使用场景、协议的特点、协议的核心思想及解决方案。我个人认为，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的核心之一就是三种消息服务质量的实现，后面讲。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遥感：非接触的、远距离的探测技术。</a:t>
            </a:r>
            <a:endParaRPr lang="en-US" altLang="zh-CN" dirty="0" smtClean="0"/>
          </a:p>
          <a:p>
            <a:r>
              <a:rPr lang="zh-CN" altLang="en-US" dirty="0" smtClean="0"/>
              <a:t>发布</a:t>
            </a:r>
            <a:r>
              <a:rPr lang="en-US" altLang="zh-CN" dirty="0" smtClean="0"/>
              <a:t>/</a:t>
            </a:r>
            <a:r>
              <a:rPr lang="zh-CN" altLang="en-US" dirty="0" smtClean="0"/>
              <a:t>订阅</a:t>
            </a:r>
            <a:r>
              <a:rPr lang="en-US" altLang="zh-CN" dirty="0" smtClean="0"/>
              <a:t>+</a:t>
            </a:r>
            <a:r>
              <a:rPr lang="zh-CN" altLang="en-US" dirty="0" smtClean="0"/>
              <a:t>消息中间件：解释了消息队列，发布方把信息发到消息队列，接收方从消息队列接收信息。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448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                </a:t>
            </a:r>
            <a:r>
              <a:rPr lang="zh-CN" altLang="en-US" dirty="0" smtClean="0"/>
              <a:t>传统                                                          </a:t>
            </a:r>
            <a:r>
              <a:rPr lang="en-US" altLang="zh-CN" dirty="0" smtClean="0"/>
              <a:t>MQTT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空间解耦：需要知道对方</a:t>
            </a:r>
            <a:r>
              <a:rPr lang="en-US" altLang="zh-CN" dirty="0" smtClean="0"/>
              <a:t>IP</a:t>
            </a:r>
            <a:r>
              <a:rPr lang="zh-CN" altLang="en-US" dirty="0" smtClean="0"/>
              <a:t>与端口                               无论发布者还是订阅者，都只需跟服务器交互，彼此之间不建立连接；类似网络拓扑中的星型拓扑。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时间解耦：不在线就不存在连接，就不存在收发信息    可以通过配置，实现存储</a:t>
            </a:r>
            <a:r>
              <a:rPr lang="en-US" altLang="zh-CN" dirty="0" smtClean="0"/>
              <a:t>/</a:t>
            </a:r>
            <a:r>
              <a:rPr lang="zh-CN" altLang="en-US" dirty="0" smtClean="0"/>
              <a:t>发送异步信息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同步解耦： 需要自己实现异步                                     各种类库对</a:t>
            </a:r>
            <a:r>
              <a:rPr lang="en-US" altLang="zh-CN" dirty="0" smtClean="0"/>
              <a:t>MQTTnet</a:t>
            </a:r>
            <a:r>
              <a:rPr lang="zh-CN" altLang="en-US" dirty="0" smtClean="0"/>
              <a:t>的实现，直接就是异步的，不需要我们自己再去异步实现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24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用户与收发设备：用户接收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的发布信息；或者向业务服务器请求历史数据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收发设备与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服务器：收发设备订阅与接收相应</a:t>
            </a:r>
            <a:r>
              <a:rPr lang="zh-CN" altLang="en-US" dirty="0" smtClean="0"/>
              <a:t>信息 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MQTT</a:t>
            </a:r>
            <a:r>
              <a:rPr lang="zh-CN" altLang="en-US" dirty="0" smtClean="0"/>
              <a:t>服务器与探测设备：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服务器在接收到探测设备发来的信息后，可以发给用户进行实时数据展示，也可以发给业务服务器进行存储，便于历史数据查询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84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                </a:t>
            </a:r>
            <a:r>
              <a:rPr lang="zh-CN" altLang="en-US" dirty="0" smtClean="0"/>
              <a:t>传统                                                          </a:t>
            </a:r>
            <a:r>
              <a:rPr lang="en-US" altLang="zh-CN" dirty="0" smtClean="0"/>
              <a:t>MQTT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空间解耦：需要知道对方</a:t>
            </a:r>
            <a:r>
              <a:rPr lang="en-US" altLang="zh-CN" dirty="0" smtClean="0"/>
              <a:t>IP</a:t>
            </a:r>
            <a:r>
              <a:rPr lang="zh-CN" altLang="en-US" dirty="0" smtClean="0"/>
              <a:t>与端口                               无论发布者还是订阅者，都只需跟服务器交互，彼此之间不建立连接；类似网络拓扑中的星型拓扑。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时间解耦：不在线就不存在连接，就不存在收发信息    可以通过配置，实现存储</a:t>
            </a:r>
            <a:r>
              <a:rPr lang="en-US" altLang="zh-CN" dirty="0" smtClean="0"/>
              <a:t>/</a:t>
            </a:r>
            <a:r>
              <a:rPr lang="zh-CN" altLang="en-US" dirty="0" smtClean="0"/>
              <a:t>发送异步信息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同步解耦： 需要自己实现异步                                     各种类库对</a:t>
            </a:r>
            <a:r>
              <a:rPr lang="en-US" altLang="zh-CN" dirty="0" smtClean="0"/>
              <a:t>MQTTnet</a:t>
            </a:r>
            <a:r>
              <a:rPr lang="zh-CN" altLang="en-US" dirty="0" smtClean="0"/>
              <a:t>的实现，直接就是异步的，不需要我们自己再去异步实现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410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168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第八位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称为延续位，最大是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个字节，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这允许应用程序发送的最大消息长度为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268435455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256MB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0xFF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0xFF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0xFF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0x7F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固定头固定的不是长度，是内容，；可变头可变的不是长度，是内容（随机生成）。</a:t>
            </a:r>
            <a:endParaRPr kumimoji="0" lang="zh-CN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5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199949" y="-1467051"/>
            <a:ext cx="9792102" cy="9792100"/>
            <a:chOff x="1459831" y="-1207169"/>
            <a:chExt cx="9272338" cy="9272336"/>
          </a:xfrm>
        </p:grpSpPr>
        <p:sp>
          <p:nvSpPr>
            <p:cNvPr id="3" name="椭圆 2"/>
            <p:cNvSpPr/>
            <p:nvPr/>
          </p:nvSpPr>
          <p:spPr>
            <a:xfrm>
              <a:off x="3967800" y="1300800"/>
              <a:ext cx="4256398" cy="4256398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381000" dist="304800" dir="2700000" sx="98000" sy="98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127810" y="460810"/>
              <a:ext cx="5936380" cy="5936380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19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865182" y="320808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7380032" y="60143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7380032" y="581473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292889" y="3298345"/>
              <a:ext cx="34808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459831" y="-1207169"/>
              <a:ext cx="9272338" cy="9272336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19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6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48581" y="1720587"/>
            <a:ext cx="3894833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15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23009" y="3536730"/>
            <a:ext cx="3162300" cy="14393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400"/>
            </a:lvl1pPr>
          </a:lstStyle>
          <a:p>
            <a:pPr lvl="0"/>
            <a:r>
              <a:rPr lang="zh-CN" altLang="en-US" dirty="0"/>
              <a:t>微立体风格</a:t>
            </a:r>
          </a:p>
          <a:p>
            <a:pPr lvl="0"/>
            <a:r>
              <a:rPr lang="zh-CN" altLang="en-US" dirty="0"/>
              <a:t>总结模版</a:t>
            </a:r>
          </a:p>
        </p:txBody>
      </p:sp>
      <p:sp>
        <p:nvSpPr>
          <p:cNvPr id="28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4523009" y="5790160"/>
            <a:ext cx="3162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40808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05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170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68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1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272440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3792811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861215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2494951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3030482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3604562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4140093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4720970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5256501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423533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2355075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3423479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491883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 rot="10800000">
            <a:off x="2871901" y="5560286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212561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2661150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3235230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3770761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4351638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4887169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3571403" y="5420041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71403" y="5955572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368581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1871443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293984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008251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 rot="10800000">
            <a:off x="2871901" y="5076654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1641987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2177518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2751598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3287129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3868006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4403537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3571403" y="4936409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71403" y="5471940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17" name="椭圆 16"/>
          <p:cNvSpPr/>
          <p:nvPr userDrawn="1"/>
        </p:nvSpPr>
        <p:spPr>
          <a:xfrm rot="10800000">
            <a:off x="2871901" y="614505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71403" y="6004812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71403" y="6540343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329738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850" y="1163964"/>
            <a:ext cx="3162300" cy="60755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436210"/>
            <a:ext cx="316230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Part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2449" y="3663536"/>
            <a:ext cx="4727103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63850" y="4420666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244694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85635" y="462109"/>
            <a:ext cx="4727103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2 </a:t>
            </a:r>
            <a:r>
              <a:rPr lang="zh-CN" altLang="en-US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288273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85635" y="462109"/>
            <a:ext cx="4727103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2 </a:t>
            </a:r>
            <a:r>
              <a:rPr lang="zh-CN" altLang="en-US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38921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2961427" y="294427"/>
            <a:ext cx="6269146" cy="6269146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椭圆 2"/>
          <p:cNvSpPr/>
          <p:nvPr userDrawn="1"/>
        </p:nvSpPr>
        <p:spPr>
          <a:xfrm flipH="1">
            <a:off x="2684077" y="3195699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 userDrawn="1"/>
        </p:nvSpPr>
        <p:spPr>
          <a:xfrm flipH="1">
            <a:off x="7452009" y="442933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 userDrawn="1"/>
        </p:nvSpPr>
        <p:spPr>
          <a:xfrm flipH="1">
            <a:off x="7452009" y="5948466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>
          <a:xfrm rot="10800000">
            <a:off x="3848503" y="1181502"/>
            <a:ext cx="4494994" cy="4494994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48581" y="2884235"/>
            <a:ext cx="3894833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222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39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15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4" r:id="rId2"/>
    <p:sldLayoutId id="2147483690" r:id="rId3"/>
    <p:sldLayoutId id="2147483695" r:id="rId4"/>
    <p:sldLayoutId id="2147483691" r:id="rId5"/>
    <p:sldLayoutId id="2147483689" r:id="rId6"/>
    <p:sldLayoutId id="2147483696" r:id="rId7"/>
    <p:sldLayoutId id="2147483693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4" Type="http://schemas.openxmlformats.org/officeDocument/2006/relationships/hyperlink" Target="https://github.com/chkr1011/MQTTn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1.xml"/><Relationship Id="rId12" Type="http://schemas.openxmlformats.org/officeDocument/2006/relationships/slide" Target="slide2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diagramQuickStyle" Target="../diagrams/quickStyle1.xml"/><Relationship Id="rId11" Type="http://schemas.openxmlformats.org/officeDocument/2006/relationships/slide" Target="slide24.xml"/><Relationship Id="rId5" Type="http://schemas.openxmlformats.org/officeDocument/2006/relationships/diagramLayout" Target="../diagrams/layout1.xml"/><Relationship Id="rId10" Type="http://schemas.openxmlformats.org/officeDocument/2006/relationships/slide" Target="slide23.xml"/><Relationship Id="rId4" Type="http://schemas.openxmlformats.org/officeDocument/2006/relationships/diagramData" Target="../diagrams/data1.xml"/><Relationship Id="rId9" Type="http://schemas.openxmlformats.org/officeDocument/2006/relationships/slide" Target="slide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148581" y="1720587"/>
            <a:ext cx="3894833" cy="1421928"/>
          </a:xfrm>
        </p:spPr>
        <p:txBody>
          <a:bodyPr/>
          <a:lstStyle/>
          <a:p>
            <a:r>
              <a:rPr lang="en-US" altLang="zh-CN" sz="9600" dirty="0"/>
              <a:t>MQTT</a:t>
            </a:r>
            <a:endParaRPr lang="zh-CN" altLang="en-US" sz="9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331096" y="3356107"/>
            <a:ext cx="3616280" cy="1255728"/>
          </a:xfrm>
        </p:spPr>
        <p:txBody>
          <a:bodyPr anchor="ctr" anchorCtr="1"/>
          <a:lstStyle/>
          <a:p>
            <a:r>
              <a:rPr lang="en-US" altLang="zh-CN" sz="2800" dirty="0" smtClean="0"/>
              <a:t>Message Queue Telemetry Transport</a:t>
            </a:r>
            <a:r>
              <a:rPr lang="zh-CN" altLang="en-US" sz="2800" dirty="0" smtClean="0"/>
              <a:t>消息队列遥感传输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523009" y="5790160"/>
            <a:ext cx="3162300" cy="341632"/>
          </a:xfrm>
        </p:spPr>
        <p:txBody>
          <a:bodyPr/>
          <a:lstStyle/>
          <a:p>
            <a:r>
              <a:rPr lang="en-US" altLang="zh-CN" dirty="0"/>
              <a:t>PRESENTED BY </a:t>
            </a:r>
            <a:r>
              <a:rPr lang="zh-CN" altLang="en-US" dirty="0" smtClean="0"/>
              <a:t>董浩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33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rcRect l="36389"/>
          <a:stretch>
            <a:fillRect/>
          </a:stretch>
        </p:blipFill>
        <p:spPr>
          <a:xfrm>
            <a:off x="4362419" y="83525"/>
            <a:ext cx="7755466" cy="6857999"/>
          </a:xfrm>
          <a:custGeom>
            <a:avLst/>
            <a:gdLst>
              <a:gd name="connsiteX0" fmla="*/ 7755466 w 7755466"/>
              <a:gd name="connsiteY0" fmla="*/ 0 h 6857999"/>
              <a:gd name="connsiteX1" fmla="*/ 7755466 w 7755466"/>
              <a:gd name="connsiteY1" fmla="*/ 6857999 h 6857999"/>
              <a:gd name="connsiteX2" fmla="*/ 0 w 7755466"/>
              <a:gd name="connsiteY2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5466" h="6857999">
                <a:moveTo>
                  <a:pt x="7755466" y="0"/>
                </a:moveTo>
                <a:lnTo>
                  <a:pt x="7755466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19" name="组合 18"/>
          <p:cNvGrpSpPr/>
          <p:nvPr/>
        </p:nvGrpSpPr>
        <p:grpSpPr>
          <a:xfrm>
            <a:off x="9984571" y="1112440"/>
            <a:ext cx="919685" cy="919685"/>
            <a:chOff x="4056364" y="1384713"/>
            <a:chExt cx="4088570" cy="4088570"/>
          </a:xfrm>
        </p:grpSpPr>
        <p:sp>
          <p:nvSpPr>
            <p:cNvPr id="20" name="椭圆 19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同心圆 21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84748" y="3237573"/>
            <a:ext cx="919685" cy="919685"/>
            <a:chOff x="4056364" y="1384713"/>
            <a:chExt cx="4088570" cy="4088570"/>
          </a:xfrm>
        </p:grpSpPr>
        <p:sp>
          <p:nvSpPr>
            <p:cNvPr id="24" name="椭圆 23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同心圆 25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84925" y="5467375"/>
            <a:ext cx="919685" cy="919685"/>
            <a:chOff x="4056364" y="1384713"/>
            <a:chExt cx="4088570" cy="4088570"/>
          </a:xfrm>
        </p:grpSpPr>
        <p:sp>
          <p:nvSpPr>
            <p:cNvPr id="28" name="椭圆 27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同心圆 29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09522" y="5569988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kern="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709345" y="3338418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kern="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209168" y="1223394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kern="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5740400" y="3928533"/>
            <a:ext cx="1676400" cy="1538842"/>
          </a:xfrm>
          <a:prstGeom prst="straightConnector1">
            <a:avLst/>
          </a:prstGeom>
          <a:ln w="28575">
            <a:solidFill>
              <a:srgbClr val="124C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8240152" y="1698731"/>
            <a:ext cx="1676400" cy="1538842"/>
          </a:xfrm>
          <a:prstGeom prst="straightConnector1">
            <a:avLst/>
          </a:prstGeom>
          <a:ln w="28575">
            <a:solidFill>
              <a:srgbClr val="F4925C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049486" y="1468650"/>
            <a:ext cx="5670487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Broker/Client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之间消息传递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只有一次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不会重复不会</a:t>
            </a:r>
            <a:r>
              <a:rPr lang="zh-CN" altLang="en-US" sz="1400" b="1" u="sng" kern="0" dirty="0">
                <a:solidFill>
                  <a:srgbClr val="0070C0"/>
                </a:solidFill>
                <a:cs typeface="+mn-ea"/>
                <a:sym typeface="+mn-lt"/>
              </a:rPr>
              <a:t>丢失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。网络延迟可能会增加。应用：在严格的计费系统中，消息重复或丢失都可能会导致错误的结果。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62106" y="875207"/>
            <a:ext cx="2801558" cy="73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仅有一次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19828" y="3512525"/>
            <a:ext cx="5037446" cy="624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Broker/Client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之间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至少传一次信息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。带确认信息，但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可能会重复收到信息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。网络压力较大。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03907" y="2919082"/>
            <a:ext cx="2801558" cy="73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至少一次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4262" y="5819933"/>
            <a:ext cx="4598329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Broker/Client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之间</a:t>
            </a:r>
            <a:r>
              <a:rPr lang="zh-CN" altLang="en-US" sz="1400" b="1" u="sng" kern="0" dirty="0" smtClean="0">
                <a:solidFill>
                  <a:srgbClr val="0070C0"/>
                </a:solidFill>
                <a:cs typeface="+mn-ea"/>
                <a:sym typeface="+mn-lt"/>
              </a:rPr>
              <a:t>至多传一次信息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。消息发送完全依赖于</a:t>
            </a: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TCP/IP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400" b="1" u="sng" kern="0" dirty="0" smtClean="0">
                <a:solidFill>
                  <a:srgbClr val="0070C0"/>
                </a:solidFill>
                <a:cs typeface="+mn-ea"/>
                <a:sym typeface="+mn-lt"/>
              </a:rPr>
              <a:t>会发生丢失或重复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。应用：环境传感器，丢失了也没关系因为知道下次信息马上就来。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1905" y="5200330"/>
            <a:ext cx="2801558" cy="73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至多一次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50"/>
          <p:cNvGrpSpPr/>
          <p:nvPr/>
        </p:nvGrpSpPr>
        <p:grpSpPr>
          <a:xfrm>
            <a:off x="9158270" y="3399930"/>
            <a:ext cx="2601842" cy="2737478"/>
            <a:chOff x="6523038" y="1993900"/>
            <a:chExt cx="1339850" cy="1409700"/>
          </a:xfrm>
          <a:solidFill>
            <a:schemeClr val="tx1"/>
          </a:solidFill>
        </p:grpSpPr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  <p:sp>
          <p:nvSpPr>
            <p:cNvPr id="44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  <p:sp>
          <p:nvSpPr>
            <p:cNvPr id="45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  <p:sp>
          <p:nvSpPr>
            <p:cNvPr id="46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</p:grp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10144365" cy="590931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2 </a:t>
            </a:r>
            <a:r>
              <a:rPr lang="zh-CN" altLang="en-US" dirty="0" smtClean="0"/>
              <a:t>消息服务质量（</a:t>
            </a:r>
            <a:r>
              <a:rPr lang="en-US" altLang="zh-CN" dirty="0" smtClean="0"/>
              <a:t>Quality of Service,QoS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2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69199" cy="588929"/>
          </a:xfrm>
        </p:spPr>
        <p:txBody>
          <a:bodyPr/>
          <a:lstStyle/>
          <a:p>
            <a:r>
              <a:rPr lang="en-US" altLang="zh-CN" dirty="0"/>
              <a:t>Part 2 </a:t>
            </a:r>
            <a:r>
              <a:rPr lang="zh-CN" altLang="en-US" dirty="0" smtClean="0"/>
              <a:t>至多一次（</a:t>
            </a:r>
            <a:r>
              <a:rPr lang="en-US" altLang="zh-CN" dirty="0" smtClean="0"/>
              <a:t>QoS=0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85635" y="4008913"/>
            <a:ext cx="98308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对于服务器来说，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=0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处理很简单，接收到消息后，直接找到谁订阅了该主题，然后发过去，就结束了。不用去管对方是否在线、是否丢包等情况。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35" y="1051038"/>
            <a:ext cx="7056732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43074" cy="590931"/>
          </a:xfrm>
        </p:spPr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dirty="0" smtClean="0"/>
              <a:t>至少一次（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37" y="1053040"/>
            <a:ext cx="9472481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43074" cy="590931"/>
          </a:xfrm>
        </p:spPr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dirty="0"/>
              <a:t>只有</a:t>
            </a:r>
            <a:r>
              <a:rPr lang="zh-CN" altLang="en-US" dirty="0" smtClean="0"/>
              <a:t>一次（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628708" y="1304901"/>
            <a:ext cx="446749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特殊情况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zh-CN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下发失败 </a:t>
            </a:r>
            <a:r>
              <a:rPr lang="en-US" altLang="zh-CN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&gt;  </a:t>
            </a:r>
            <a:r>
              <a:rPr lang="zh-CN" altLang="en-US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重发</a:t>
            </a:r>
            <a:r>
              <a:rPr lang="en-US" altLang="zh-CN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上报失败 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&gt;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重发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publish</a:t>
            </a: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zh-CN" sz="2000" b="1" kern="0" dirty="0" err="1" smtClean="0">
                <a:cs typeface="+mn-ea"/>
                <a:sym typeface="+mn-lt"/>
              </a:rPr>
              <a:t>Pubrel</a:t>
            </a:r>
            <a:r>
              <a:rPr lang="zh-CN" altLang="en-US" sz="2000" b="1" kern="0" dirty="0" smtClean="0">
                <a:cs typeface="+mn-ea"/>
                <a:sym typeface="+mn-lt"/>
              </a:rPr>
              <a:t>下发失败 </a:t>
            </a:r>
            <a:r>
              <a:rPr lang="en-US" altLang="zh-CN" sz="2000" b="1" kern="0" dirty="0" smtClean="0">
                <a:cs typeface="+mn-ea"/>
                <a:sym typeface="+mn-lt"/>
              </a:rPr>
              <a:t>&gt; </a:t>
            </a:r>
            <a:r>
              <a:rPr lang="zh-CN" altLang="en-US" sz="2000" b="1" kern="0" dirty="0" smtClean="0">
                <a:cs typeface="+mn-ea"/>
                <a:sym typeface="+mn-lt"/>
              </a:rPr>
              <a:t>重发</a:t>
            </a:r>
            <a:r>
              <a:rPr lang="en-US" altLang="zh-CN" sz="2000" b="1" kern="0" dirty="0" err="1" smtClean="0">
                <a:cs typeface="+mn-ea"/>
                <a:sym typeface="+mn-lt"/>
              </a:rPr>
              <a:t>pubrel</a:t>
            </a:r>
            <a:endParaRPr lang="en-US" altLang="zh-CN" sz="2000" b="1" kern="0" dirty="0" smtClean="0">
              <a:cs typeface="+mn-ea"/>
              <a:sym typeface="+mn-lt"/>
            </a:endParaRP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Pubcomp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上报失败 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&gt;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重发</a:t>
            </a: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pubrel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074237"/>
            <a:ext cx="7060298" cy="49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0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43074" cy="590931"/>
          </a:xfrm>
        </p:spPr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dirty="0"/>
              <a:t>只有</a:t>
            </a:r>
            <a:r>
              <a:rPr lang="zh-CN" altLang="en-US" dirty="0" smtClean="0"/>
              <a:t>一次（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74" y="849014"/>
            <a:ext cx="8663705" cy="58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r>
              <a:rPr lang="en-US" altLang="zh-CN" dirty="0"/>
              <a:t>Part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32448" y="3540814"/>
            <a:ext cx="4727103" cy="757130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C#</a:t>
            </a:r>
            <a:r>
              <a:rPr lang="zh-CN" altLang="en-US" dirty="0"/>
              <a:t>的</a:t>
            </a:r>
            <a:r>
              <a:rPr lang="en-US" altLang="zh-CN" dirty="0" smtClean="0"/>
              <a:t>MQTT</a:t>
            </a:r>
            <a:endParaRPr lang="zh-CN" altLang="en-US" dirty="0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2863849" y="4406705"/>
            <a:ext cx="6464300" cy="341632"/>
          </a:xfrm>
        </p:spPr>
        <p:txBody>
          <a:bodyPr/>
          <a:lstStyle/>
          <a:p>
            <a:r>
              <a:rPr lang="zh-CN" altLang="en-US" dirty="0"/>
              <a:t>开</a:t>
            </a:r>
            <a:r>
              <a:rPr lang="zh-CN" altLang="en-US" dirty="0" smtClean="0"/>
              <a:t>源类库</a:t>
            </a:r>
            <a:r>
              <a:rPr lang="en-US" altLang="zh-CN" dirty="0" err="1" smtClean="0"/>
              <a:t>MQTTnet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76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r>
              <a:rPr lang="en-US" altLang="zh-CN" dirty="0"/>
              <a:t>Part 3 </a:t>
            </a:r>
            <a:r>
              <a:rPr lang="en-US" altLang="zh-CN" dirty="0" err="1" smtClean="0"/>
              <a:t>MQTTnet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248303" y="1390829"/>
            <a:ext cx="10787178" cy="481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开</a:t>
            </a: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源类库，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github.com/chkr1011/MQTTnet</a:t>
            </a:r>
            <a:endParaRPr lang="en-US" altLang="zh-CN" dirty="0" smtClean="0"/>
          </a:p>
          <a:p>
            <a:pPr marL="342900" lvl="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环境：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.NET Framework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4.6.1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kumimoji="0" lang="en-US" altLang="zh-CN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MQTTnet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lang="en-US" altLang="zh-CN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2.8.2.0</a:t>
            </a: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，遵循</a:t>
            </a:r>
            <a:r>
              <a:rPr lang="en-US" altLang="zh-CN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MQTT 3.1.0</a:t>
            </a: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规范</a:t>
            </a:r>
            <a:endParaRPr lang="en-US" altLang="zh-CN" sz="20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342900" lvl="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重要参数：</a:t>
            </a:r>
            <a:endParaRPr lang="en-US" altLang="zh-CN" sz="20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800089" lvl="1" indent="-342900" defTabSz="4572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MqttServerOptions.EnablePersistentSessions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开启代理端保留离线信息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功能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089" lvl="1" indent="-342900" defTabSz="4572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MqttServerOptions.MaxPendingMessagesPerClient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代理端最大保存离线信息数量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089" lvl="1" indent="-342900" defTabSz="4572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MqttClientOptions.CleanSession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客户端请求保存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，这将使其订阅信息不会丢失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089" lvl="1" indent="-342900" defTabSz="4572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MqttClientOptions.KeepAlivePeriod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发生心跳周期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089" lvl="1" indent="-342900" defTabSz="4572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MqttClientOptions.WillMessage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遗嘱信息：在客户端异常中断连接后，代理端将帮忙发布一条指定主题的信息</a:t>
            </a:r>
            <a:endParaRPr lang="en-US" altLang="zh-CN" sz="20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342900" lvl="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实现</a:t>
            </a:r>
            <a:r>
              <a:rPr lang="zh-CN" altLang="en-US" dirty="0" smtClean="0"/>
              <a:t>离线消息接收需要设置：</a:t>
            </a:r>
            <a:endParaRPr lang="en-US" altLang="zh-CN" dirty="0" smtClean="0"/>
          </a:p>
          <a:p>
            <a:pPr lvl="0" defTabSz="457200">
              <a:lnSpc>
                <a:spcPct val="130000"/>
              </a:lnSpc>
              <a:defRPr/>
            </a:pPr>
            <a:endParaRPr lang="en-US" altLang="zh-CN" dirty="0" smtClean="0"/>
          </a:p>
          <a:p>
            <a:pPr marL="457200" lvl="0" indent="-457200" defTabSz="457200">
              <a:lnSpc>
                <a:spcPct val="130000"/>
              </a:lnSpc>
              <a:buFont typeface="+mj-lt"/>
              <a:buAutoNum type="arabicPeriod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96959" y="5410992"/>
            <a:ext cx="5078313" cy="132343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/>
                <a:ea typeface="SFMono-Regular"/>
              </a:rPr>
              <a:t>// Broker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options.MaxPendingMessagesPerClient =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SFMono-Regular"/>
              </a:rPr>
              <a:t>1000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;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options.EnablePersistentSessions =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SFMono-Regular"/>
              </a:rPr>
              <a:t>true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;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/>
                <a:ea typeface="SFMono-Regular"/>
              </a:rPr>
              <a:t>//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客户端，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/>
                <a:ea typeface="SFMono-Regular"/>
              </a:rPr>
              <a:t>ClientId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不能变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_clientOption.CleanSession =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SFMono-Regular"/>
              </a:rPr>
              <a:t>false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;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6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r>
              <a:rPr lang="en-US" altLang="zh-CN" dirty="0"/>
              <a:t>Part 3 </a:t>
            </a:r>
            <a:r>
              <a:rPr lang="en-US" altLang="zh-CN" dirty="0" err="1" smtClean="0"/>
              <a:t>MQTTnet</a:t>
            </a:r>
            <a:endParaRPr lang="zh-CN" altLang="en-US" dirty="0"/>
          </a:p>
        </p:txBody>
      </p:sp>
      <p:pic>
        <p:nvPicPr>
          <p:cNvPr id="3" name="7A0E0A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2610" y="1053040"/>
            <a:ext cx="8077954" cy="56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r>
              <a:rPr lang="en-US" altLang="zh-CN" dirty="0"/>
              <a:t>Part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73638" y="3539288"/>
            <a:ext cx="5960191" cy="757130"/>
          </a:xfrm>
        </p:spPr>
        <p:txBody>
          <a:bodyPr/>
          <a:lstStyle/>
          <a:p>
            <a:r>
              <a:rPr lang="en-US" altLang="zh-CN" dirty="0"/>
              <a:t>MQTT vs. Socket</a:t>
            </a:r>
            <a:endParaRPr lang="zh-CN" altLang="en-US" dirty="0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3071821" y="4397930"/>
            <a:ext cx="6464300" cy="341632"/>
          </a:xfrm>
        </p:spPr>
        <p:txBody>
          <a:bodyPr/>
          <a:lstStyle/>
          <a:p>
            <a:r>
              <a:rPr lang="zh-CN" altLang="en-US" dirty="0"/>
              <a:t>辅</a:t>
            </a:r>
            <a:r>
              <a:rPr lang="zh-CN" altLang="en-US" dirty="0" smtClean="0"/>
              <a:t>以数字门诊场景进行对比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7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5645743" cy="621624"/>
          </a:xfrm>
        </p:spPr>
        <p:txBody>
          <a:bodyPr/>
          <a:lstStyle/>
          <a:p>
            <a:r>
              <a:rPr lang="en-US" altLang="zh-CN" dirty="0"/>
              <a:t>Part 4 </a:t>
            </a:r>
            <a:r>
              <a:rPr lang="en-US" altLang="zh-CN" dirty="0" smtClean="0"/>
              <a:t>MQTT vs. Socket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51057" y="1436758"/>
            <a:ext cx="3018775" cy="2837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使用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TCP/IP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提供网络连接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采用发布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订阅模式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小型传输，开销小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三种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QoS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选择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多对多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5635" y="1436759"/>
            <a:ext cx="366799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Socket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使用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TCP/IP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提供网络连接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采用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模式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协议交换比较重，网络负担较大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可以选择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UDP/TCP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一对多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0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71403" y="2396553"/>
            <a:ext cx="3162300" cy="535531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514850" y="232239"/>
            <a:ext cx="3162300" cy="1006429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514850" y="1178929"/>
            <a:ext cx="3162300" cy="535531"/>
          </a:xfrm>
        </p:spPr>
        <p:txBody>
          <a:bodyPr/>
          <a:lstStyle/>
          <a:p>
            <a:r>
              <a:rPr lang="en-US" altLang="zh-CN" dirty="0"/>
              <a:t>Content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571403" y="3449721"/>
            <a:ext cx="3162300" cy="535531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工作机制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3571402" y="4532263"/>
            <a:ext cx="5391976" cy="502584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smtClean="0"/>
              <a:t>C#</a:t>
            </a:r>
            <a:r>
              <a:rPr lang="zh-CN" altLang="en-US" dirty="0" smtClean="0"/>
              <a:t>的</a:t>
            </a:r>
            <a:r>
              <a:rPr lang="en-US" altLang="zh-CN" dirty="0"/>
              <a:t>MQTT</a:t>
            </a:r>
            <a:r>
              <a:rPr lang="zh-CN" altLang="en-US" dirty="0"/>
              <a:t>的</a:t>
            </a:r>
            <a:r>
              <a:rPr lang="zh-CN" altLang="en-US" dirty="0" smtClean="0"/>
              <a:t>应用示例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3571402" y="5634532"/>
            <a:ext cx="4454997" cy="495337"/>
          </a:xfrm>
        </p:spPr>
        <p:txBody>
          <a:bodyPr/>
          <a:lstStyle/>
          <a:p>
            <a:r>
              <a:rPr lang="en-US" altLang="zh-CN" dirty="0" smtClean="0"/>
              <a:t>MQTT vs. Socket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43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5645743" cy="621624"/>
          </a:xfrm>
        </p:spPr>
        <p:txBody>
          <a:bodyPr/>
          <a:lstStyle/>
          <a:p>
            <a:r>
              <a:rPr lang="en-US" altLang="zh-CN" dirty="0"/>
              <a:t>Part 4 </a:t>
            </a:r>
            <a:r>
              <a:rPr lang="en-US" altLang="zh-CN" dirty="0" smtClean="0"/>
              <a:t>MQTT vs. Socket</a:t>
            </a:r>
            <a:endParaRPr lang="zh-CN" altLang="en-US" dirty="0"/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3963736624"/>
              </p:ext>
            </p:extLst>
          </p:nvPr>
        </p:nvGraphicFramePr>
        <p:xfrm>
          <a:off x="462074" y="654755"/>
          <a:ext cx="6277921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7189724" y="1083734"/>
            <a:ext cx="4810365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情景假设 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--》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如果是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Socket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连接：各客户端均连接服务器</a:t>
            </a:r>
            <a:endParaRPr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此时登记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有一个儿童完成了登记，接着：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将完成信息发给服务器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服务器做相应处理（上传平台、更新数据库等）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服务器找到所有在线的登记客户端、接种客户端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服务器将完成信息发给各客户端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客户端更新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PS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：举此例目的是为了看到两者在业务逻辑处理上的差别，并不是要说明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可以代替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Socket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。事实上在这里并不能减少多少业务逻辑的处理，而且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的低能耗、低网络流量等优势在数字门诊的应用场景中都不值一提。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的市场还是在物联网、移动端等。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46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5645743" cy="621624"/>
          </a:xfrm>
        </p:spPr>
        <p:txBody>
          <a:bodyPr/>
          <a:lstStyle/>
          <a:p>
            <a:r>
              <a:rPr lang="en-US" altLang="zh-CN" dirty="0"/>
              <a:t>Part 4 </a:t>
            </a:r>
            <a:r>
              <a:rPr lang="en-US" altLang="zh-CN" dirty="0" smtClean="0"/>
              <a:t>MQTT vs. Socket</a:t>
            </a:r>
            <a:endParaRPr lang="zh-CN" altLang="en-US" dirty="0"/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823783486"/>
              </p:ext>
            </p:extLst>
          </p:nvPr>
        </p:nvGraphicFramePr>
        <p:xfrm>
          <a:off x="653457" y="654755"/>
          <a:ext cx="6277921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7189724" y="1083734"/>
            <a:ext cx="4859522" cy="431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情景假设 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--》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如果是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订阅：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服务器订阅“登记”、“接种”主题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客户端订阅“服务器”主题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此时登记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有一个儿童完成了登记，接着：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发布一个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Topic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为“登记”的主题，负载为具体的完成信息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服务器根据主题为“登记”的负载内容，做相应数据处理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处理后，再去发布“服务器”主题，其负载为各客户端需要更新的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信息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221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148581" y="2884235"/>
            <a:ext cx="3894833" cy="1089529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30206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1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-MQTT</a:t>
            </a:r>
            <a:r>
              <a:rPr lang="zh-CN" altLang="en-US" dirty="0" smtClean="0"/>
              <a:t>数据包类型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03231"/>
              </p:ext>
            </p:extLst>
          </p:nvPr>
        </p:nvGraphicFramePr>
        <p:xfrm>
          <a:off x="332046" y="1685111"/>
          <a:ext cx="6225509" cy="4035654"/>
        </p:xfrm>
        <a:graphic>
          <a:graphicData uri="http://schemas.openxmlformats.org/drawingml/2006/table">
            <a:tbl>
              <a:tblPr/>
              <a:tblGrid>
                <a:gridCol w="1287750">
                  <a:extLst>
                    <a:ext uri="{9D8B030D-6E8A-4147-A177-3AD203B41FA5}">
                      <a16:colId xmlns:a16="http://schemas.microsoft.com/office/drawing/2014/main" val="1177500714"/>
                    </a:ext>
                  </a:extLst>
                </a:gridCol>
                <a:gridCol w="418010">
                  <a:extLst>
                    <a:ext uri="{9D8B030D-6E8A-4147-A177-3AD203B41FA5}">
                      <a16:colId xmlns:a16="http://schemas.microsoft.com/office/drawing/2014/main" val="1949875231"/>
                    </a:ext>
                  </a:extLst>
                </a:gridCol>
                <a:gridCol w="1711235">
                  <a:extLst>
                    <a:ext uri="{9D8B030D-6E8A-4147-A177-3AD203B41FA5}">
                      <a16:colId xmlns:a16="http://schemas.microsoft.com/office/drawing/2014/main" val="3018320255"/>
                    </a:ext>
                  </a:extLst>
                </a:gridCol>
                <a:gridCol w="2808514">
                  <a:extLst>
                    <a:ext uri="{9D8B030D-6E8A-4147-A177-3AD203B41FA5}">
                      <a16:colId xmlns:a16="http://schemas.microsoft.com/office/drawing/2014/main" val="3640924334"/>
                    </a:ext>
                  </a:extLst>
                </a:gridCol>
              </a:tblGrid>
              <a:tr h="319485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名称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值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流方向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描述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680578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Reserved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0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不可用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保留位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763528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CONNECT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1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客户端到服务器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客户端请求连接到服务器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82802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CONNACK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2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服务器到客户端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连接确认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127513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PUBLISH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3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发布消息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63688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PUBACK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4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发布确认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12805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PUBREC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5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发布收到（保证第</a:t>
                      </a:r>
                      <a:r>
                        <a:rPr lang="en-US" altLang="zh-CN" sz="1500" dirty="0">
                          <a:effectLst/>
                        </a:rPr>
                        <a:t>1</a:t>
                      </a:r>
                      <a:r>
                        <a:rPr lang="zh-CN" altLang="en-US" sz="1500" dirty="0">
                          <a:effectLst/>
                        </a:rPr>
                        <a:t>部分到达）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030850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PUBREL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6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effectLst/>
                        </a:rPr>
                        <a:t>双向</a:t>
                      </a:r>
                      <a:endParaRPr lang="zh-CN" altLang="en-US" sz="1500" dirty="0">
                        <a:effectLst/>
                      </a:endParaRP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发布释放（保证第</a:t>
                      </a:r>
                      <a:r>
                        <a:rPr lang="en-US" altLang="zh-CN" sz="1500" dirty="0">
                          <a:effectLst/>
                        </a:rPr>
                        <a:t>2</a:t>
                      </a:r>
                      <a:r>
                        <a:rPr lang="zh-CN" altLang="en-US" sz="1500" dirty="0">
                          <a:effectLst/>
                        </a:rPr>
                        <a:t>部分到达）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261582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PUBCOMP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7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发布完成（保证第</a:t>
                      </a:r>
                      <a:r>
                        <a:rPr lang="en-US" altLang="zh-CN" sz="1500" dirty="0">
                          <a:effectLst/>
                        </a:rPr>
                        <a:t>3</a:t>
                      </a:r>
                      <a:r>
                        <a:rPr lang="zh-CN" altLang="en-US" sz="1500" dirty="0">
                          <a:effectLst/>
                        </a:rPr>
                        <a:t>部分到达）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790564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703432"/>
              </p:ext>
            </p:extLst>
          </p:nvPr>
        </p:nvGraphicFramePr>
        <p:xfrm>
          <a:off x="6570618" y="1685111"/>
          <a:ext cx="5434149" cy="4042530"/>
        </p:xfrm>
        <a:graphic>
          <a:graphicData uri="http://schemas.openxmlformats.org/drawingml/2006/table">
            <a:tbl>
              <a:tblPr/>
              <a:tblGrid>
                <a:gridCol w="1489166">
                  <a:extLst>
                    <a:ext uri="{9D8B030D-6E8A-4147-A177-3AD203B41FA5}">
                      <a16:colId xmlns:a16="http://schemas.microsoft.com/office/drawing/2014/main" val="59937680"/>
                    </a:ext>
                  </a:extLst>
                </a:gridCol>
                <a:gridCol w="561703">
                  <a:extLst>
                    <a:ext uri="{9D8B030D-6E8A-4147-A177-3AD203B41FA5}">
                      <a16:colId xmlns:a16="http://schemas.microsoft.com/office/drawing/2014/main" val="1305333779"/>
                    </a:ext>
                  </a:extLst>
                </a:gridCol>
                <a:gridCol w="1619795">
                  <a:extLst>
                    <a:ext uri="{9D8B030D-6E8A-4147-A177-3AD203B41FA5}">
                      <a16:colId xmlns:a16="http://schemas.microsoft.com/office/drawing/2014/main" val="1323513169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val="2314702316"/>
                    </a:ext>
                  </a:extLst>
                </a:gridCol>
              </a:tblGrid>
              <a:tr h="345340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名称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值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流方向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描述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31359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SUBSCRIBE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客户端请求订阅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91553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SUBACK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服务器到客户端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订阅确认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076221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UNSUBSCRIBE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请求取消订阅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71100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UNSUBACK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服务器到客户端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取消订阅确认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7635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PINGREQ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</a:t>
                      </a:r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请求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898285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PINGRESP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服务器到客户端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</a:t>
                      </a:r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应答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31077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DISCONNECT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中断连接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2778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Reserved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不可用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保留位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231762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0476973" y="5913586"/>
            <a:ext cx="788999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回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1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65972" y="5913586"/>
            <a:ext cx="788999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返回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2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0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2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-MQTT</a:t>
            </a:r>
            <a:r>
              <a:rPr lang="zh-CN" altLang="en-US" dirty="0" smtClean="0"/>
              <a:t>标识位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58436" y="6146310"/>
            <a:ext cx="64633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95747"/>
              </p:ext>
            </p:extLst>
          </p:nvPr>
        </p:nvGraphicFramePr>
        <p:xfrm>
          <a:off x="1045028" y="1337823"/>
          <a:ext cx="7095456" cy="5330670"/>
        </p:xfrm>
        <a:graphic>
          <a:graphicData uri="http://schemas.openxmlformats.org/drawingml/2006/table">
            <a:tbl>
              <a:tblPr/>
              <a:tblGrid>
                <a:gridCol w="1182576">
                  <a:extLst>
                    <a:ext uri="{9D8B030D-6E8A-4147-A177-3AD203B41FA5}">
                      <a16:colId xmlns:a16="http://schemas.microsoft.com/office/drawing/2014/main" val="3801742842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3009697659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2489095839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2420004388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938578172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1788237607"/>
                    </a:ext>
                  </a:extLst>
                </a:gridCol>
              </a:tblGrid>
              <a:tr h="294542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数据包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标识位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3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2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1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34862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CONNECT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89449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CONNACK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875368"/>
                  </a:ext>
                </a:extLst>
              </a:tr>
              <a:tr h="48540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PUBLISH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MQTT 3.1.1</a:t>
                      </a:r>
                      <a:r>
                        <a:rPr lang="zh-CN" altLang="en-US" sz="1400" dirty="0">
                          <a:effectLst/>
                        </a:rPr>
                        <a:t>使用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DUP</a:t>
                      </a:r>
                      <a:r>
                        <a:rPr lang="en-US" sz="1400" baseline="300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QoS</a:t>
                      </a:r>
                      <a:r>
                        <a:rPr lang="en-US" sz="14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QoS</a:t>
                      </a:r>
                      <a:r>
                        <a:rPr lang="en-US" sz="14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RETAIN</a:t>
                      </a:r>
                      <a:r>
                        <a:rPr lang="en-US" sz="1400" baseline="30000">
                          <a:effectLst/>
                        </a:rPr>
                        <a:t>3</a:t>
                      </a:r>
                      <a:endParaRPr lang="en-US" sz="140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740561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30299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PUBREC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655105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PUBREL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212947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PUBCOMP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118690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SUBSCRIBE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38782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SUBACK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18219"/>
                  </a:ext>
                </a:extLst>
              </a:tr>
              <a:tr h="48540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UNSUBSCRIBE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405823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UNSUBACK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467098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PINGREQ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728217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PINGRESP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7593"/>
                  </a:ext>
                </a:extLst>
              </a:tr>
              <a:tr h="48540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DISCONNECT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557851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8399418" y="1337823"/>
            <a:ext cx="3605350" cy="425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在不使用标识位的数据包类型中，标识位保留。</a:t>
            </a:r>
            <a:endParaRPr lang="en-US" altLang="zh-CN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DUP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r>
              <a:rPr lang="zh-CN" altLang="en-US" sz="1600" dirty="0"/>
              <a:t>发布消息的副本。用来在保证消息的可靠传输，如果设置为 </a:t>
            </a:r>
            <a:r>
              <a:rPr lang="en-US" altLang="zh-CN" sz="1600" dirty="0"/>
              <a:t>1</a:t>
            </a:r>
            <a:r>
              <a:rPr lang="zh-CN" altLang="en-US" sz="1600" dirty="0"/>
              <a:t>，则在下面的变长中增加</a:t>
            </a:r>
            <a:r>
              <a:rPr lang="en-US" altLang="zh-CN" sz="1600" dirty="0" err="1"/>
              <a:t>MessageId</a:t>
            </a:r>
            <a:r>
              <a:rPr lang="zh-CN" altLang="en-US" sz="1600" dirty="0"/>
              <a:t>，并且需要回复确认，以保证消息传输完成，但不能用于检测消息重复发送</a:t>
            </a:r>
            <a:r>
              <a:rPr lang="zh-CN" altLang="en-US" sz="1600" dirty="0" smtClean="0"/>
              <a:t>。</a:t>
            </a:r>
            <a:endParaRPr lang="en-US" altLang="zh-CN" dirty="0" smtClean="0"/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RETAIN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发布保留标识，表示服务器要保留这条信息。如果有新的订阅者出现，则将该信息推送过去；如果没有，服务器在推送完当前订阅者后再删除。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328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3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</a:t>
            </a:r>
            <a:r>
              <a:rPr lang="zh-CN" altLang="en-US" dirty="0" smtClean="0"/>
              <a:t>可变头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58436" y="6146310"/>
            <a:ext cx="64633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19" y="1053041"/>
            <a:ext cx="7381875" cy="5715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67509" y="1053041"/>
            <a:ext cx="3418117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PUBACK, PUBREC, PUBREL</a:t>
            </a:r>
            <a:r>
              <a:rPr lang="zh-CN" altLang="en-US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报文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endParaRPr lang="en-US" altLang="zh-CN" sz="16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必须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包含与最初发送的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报文相同的报文标识符，以此来标识是同一条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信息。</a:t>
            </a:r>
            <a:r>
              <a:rPr lang="zh-CN" altLang="en-US" sz="1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重发：</a:t>
            </a:r>
            <a:endParaRPr lang="en-US" altLang="zh-CN" sz="1400" b="1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如果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一个客户端要重发这个特殊的控制报文，在随后重发那个报文时，它必须使用相同的标识符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4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ID</a:t>
            </a:r>
            <a:r>
              <a:rPr lang="zh-CN" altLang="en-US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释放：</a:t>
            </a:r>
            <a:endParaRPr lang="en-US" altLang="zh-CN" sz="1600" b="1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当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客户端处理完这个报文对应的确认后，这个报文标识符就释放可重用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对应关系：</a:t>
            </a:r>
            <a:endParaRPr lang="en-US" altLang="zh-CN" sz="1600" b="1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sz="14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对应的是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PUBACK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2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对应的是</a:t>
            </a: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PUBCOMP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4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612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4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</a:t>
            </a:r>
            <a:r>
              <a:rPr lang="zh-CN" altLang="en-US" dirty="0"/>
              <a:t>有效</a:t>
            </a:r>
            <a:r>
              <a:rPr lang="zh-CN" altLang="en-US" dirty="0" smtClean="0"/>
              <a:t>负载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58436" y="6146310"/>
            <a:ext cx="64633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5633" y="1479063"/>
            <a:ext cx="10072803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Payload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消息体位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数据包的第三部分，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CONNECT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SUBSCRIBE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SUBACK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UNSUBSCRIBE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四种类型的</a:t>
            </a: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消息有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消息</a:t>
            </a: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体：</a:t>
            </a:r>
            <a:endParaRPr lang="en-US" altLang="zh-CN" b="1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CONNECT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，消息体内容主要是：客户端的</a:t>
            </a:r>
            <a:r>
              <a:rPr lang="en-US" altLang="zh-CN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ClientID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、订阅的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Topic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Message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以及用户名和密码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SUBSCRIBE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，消息体内容是一系列的要订阅的主题以及</a:t>
            </a:r>
            <a:r>
              <a:rPr lang="en-US" altLang="zh-CN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SUBACK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，消息体内容是服务器对于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SUBSCRIBE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所申请的主题及</a:t>
            </a:r>
            <a:r>
              <a:rPr lang="en-US" altLang="zh-CN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进行确认和回复。 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UNSUBSCRIBE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，消息体内容是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要取消订阅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的主题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566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4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</a:t>
            </a:r>
            <a:r>
              <a:rPr lang="zh-CN" altLang="en-US" dirty="0"/>
              <a:t>有效</a:t>
            </a:r>
            <a:r>
              <a:rPr lang="zh-CN" altLang="en-US" dirty="0" smtClean="0"/>
              <a:t>负载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33" y="1053040"/>
            <a:ext cx="6893953" cy="55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0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 useBgFill="1">
        <p:nvSpPr>
          <p:cNvPr id="14" name="矩形 13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r>
              <a:rPr lang="en-US" altLang="zh-CN" dirty="0"/>
              <a:t>Part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32449" y="3663536"/>
            <a:ext cx="4727103" cy="757130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2863850" y="4420666"/>
            <a:ext cx="6464300" cy="341632"/>
          </a:xfrm>
        </p:spPr>
        <p:txBody>
          <a:bodyPr/>
          <a:lstStyle/>
          <a:p>
            <a:r>
              <a:rPr lang="zh-CN" altLang="en-US" dirty="0" smtClean="0"/>
              <a:t>一个基于客户端</a:t>
            </a:r>
            <a:r>
              <a:rPr lang="en-US" altLang="zh-CN" dirty="0"/>
              <a:t>-</a:t>
            </a:r>
            <a:r>
              <a:rPr lang="zh-CN" altLang="en-US" dirty="0" smtClean="0"/>
              <a:t>服务器的消息发布</a:t>
            </a:r>
            <a:r>
              <a:rPr lang="en-US" altLang="zh-CN" dirty="0" smtClean="0"/>
              <a:t>/</a:t>
            </a:r>
            <a:r>
              <a:rPr lang="zh-CN" altLang="en-US" dirty="0" smtClean="0"/>
              <a:t>订阅传输协议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95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55"/>
          <p:cNvSpPr/>
          <p:nvPr/>
        </p:nvSpPr>
        <p:spPr>
          <a:xfrm>
            <a:off x="1285632" y="4548194"/>
            <a:ext cx="10590277" cy="92331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lvl="0" defTabSz="914400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 smtClean="0"/>
              <a:t>适用范围</a:t>
            </a:r>
            <a:r>
              <a:rPr lang="zh-CN" altLang="en-US" dirty="0"/>
              <a:t>非常</a:t>
            </a:r>
            <a:r>
              <a:rPr lang="zh-CN" altLang="en-US" dirty="0" smtClean="0"/>
              <a:t>广泛，</a:t>
            </a:r>
            <a:r>
              <a:rPr lang="zh-CN" altLang="en-US" dirty="0"/>
              <a:t>如：机器与机器（</a:t>
            </a:r>
            <a:r>
              <a:rPr lang="en-US" altLang="zh-CN" dirty="0"/>
              <a:t>M2M</a:t>
            </a:r>
            <a:r>
              <a:rPr lang="zh-CN" altLang="en-US" dirty="0"/>
              <a:t>）通信和</a:t>
            </a:r>
            <a:r>
              <a:rPr lang="zh-CN" altLang="en-US" u="sng" dirty="0">
                <a:solidFill>
                  <a:srgbClr val="0070C0"/>
                </a:solidFill>
              </a:rPr>
              <a:t>物联网（</a:t>
            </a:r>
            <a:r>
              <a:rPr lang="en-US" altLang="zh-CN" u="sng" dirty="0">
                <a:solidFill>
                  <a:srgbClr val="0070C0"/>
                </a:solidFill>
              </a:rPr>
              <a:t>IoT</a:t>
            </a:r>
            <a:r>
              <a:rPr lang="zh-CN" altLang="en-US" u="sng" dirty="0">
                <a:solidFill>
                  <a:srgbClr val="0070C0"/>
                </a:solidFill>
              </a:rPr>
              <a:t>）</a:t>
            </a:r>
            <a:r>
              <a:rPr lang="zh-CN" altLang="en-US" dirty="0"/>
              <a:t>。其在，通过卫星链路通信传感器、偶尔拨号的医疗设备、智能</a:t>
            </a:r>
            <a:r>
              <a:rPr lang="zh-CN" altLang="en-US" dirty="0" smtClean="0"/>
              <a:t>家居及</a:t>
            </a:r>
            <a:r>
              <a:rPr lang="zh-CN" altLang="en-US" dirty="0"/>
              <a:t>一些小型化设备中已广泛使用。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39"/>
          <p:cNvSpPr/>
          <p:nvPr/>
        </p:nvSpPr>
        <p:spPr>
          <a:xfrm>
            <a:off x="1285635" y="1218469"/>
            <a:ext cx="3467584" cy="584759"/>
          </a:xfrm>
          <a:prstGeom prst="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txBody>
          <a:bodyPr wrap="none" lIns="91424" tIns="45712" rIns="91424" bIns="45712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noProof="0" dirty="0" smtClean="0">
                <a:solidFill>
                  <a:schemeClr val="bg1"/>
                </a:solidFill>
                <a:cs typeface="+mn-ea"/>
                <a:sym typeface="+mn-lt"/>
              </a:rPr>
              <a:t>消息队列遥感传输</a:t>
            </a:r>
            <a:endParaRPr kumimoji="0" lang="zh-CN" alt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85633" y="3953069"/>
            <a:ext cx="2089001" cy="584759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none" lIns="91424" tIns="45712" rIns="91424" bIns="45712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MQTT</a:t>
            </a:r>
            <a:r>
              <a:rPr lang="zh-CN" altLang="en-US" sz="3200" kern="0" dirty="0">
                <a:solidFill>
                  <a:schemeClr val="bg1"/>
                </a:solidFill>
                <a:cs typeface="+mn-ea"/>
                <a:sym typeface="+mn-lt"/>
              </a:rPr>
              <a:t>应用</a:t>
            </a:r>
            <a:endParaRPr kumimoji="0" lang="zh-CN" alt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 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简介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55"/>
          <p:cNvSpPr/>
          <p:nvPr/>
        </p:nvSpPr>
        <p:spPr>
          <a:xfrm>
            <a:off x="1285633" y="1793967"/>
            <a:ext cx="10590277" cy="1781625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lvl="0" defTabSz="914400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 smtClean="0"/>
              <a:t>基于</a:t>
            </a:r>
            <a:r>
              <a:rPr lang="en-US" altLang="zh-CN" dirty="0" smtClean="0"/>
              <a:t>ISO </a:t>
            </a:r>
            <a:r>
              <a:rPr lang="zh-CN" altLang="en-US" dirty="0"/>
              <a:t>标准</a:t>
            </a:r>
            <a:r>
              <a:rPr lang="en-US" altLang="zh-CN" dirty="0"/>
              <a:t>(ISO/IEC PRF 20922)</a:t>
            </a:r>
            <a:r>
              <a:rPr lang="zh-CN" altLang="en-US" dirty="0"/>
              <a:t>下基于发布</a:t>
            </a:r>
            <a:r>
              <a:rPr lang="en-US" altLang="zh-CN" dirty="0"/>
              <a:t>/</a:t>
            </a:r>
            <a:r>
              <a:rPr lang="zh-CN" altLang="en-US" dirty="0"/>
              <a:t>订阅范式的</a:t>
            </a:r>
            <a:r>
              <a:rPr lang="zh-CN" altLang="en-US" u="sng" dirty="0">
                <a:solidFill>
                  <a:srgbClr val="0070C0"/>
                </a:solidFill>
              </a:rPr>
              <a:t>消息</a:t>
            </a:r>
            <a:r>
              <a:rPr lang="zh-CN" altLang="en-US" u="sng" dirty="0" smtClean="0">
                <a:solidFill>
                  <a:srgbClr val="0070C0"/>
                </a:solidFill>
              </a:rPr>
              <a:t>协议</a:t>
            </a:r>
            <a:r>
              <a:rPr lang="zh-CN" altLang="en-US" dirty="0" smtClean="0"/>
              <a:t>，</a:t>
            </a:r>
            <a:r>
              <a:rPr lang="zh-CN" altLang="en-US" dirty="0"/>
              <a:t>它工作在 </a:t>
            </a:r>
            <a:r>
              <a:rPr lang="en-US" altLang="zh-CN" u="sng" dirty="0">
                <a:solidFill>
                  <a:srgbClr val="0070C0"/>
                </a:solidFill>
              </a:rPr>
              <a:t>TCP/IP</a:t>
            </a:r>
            <a:r>
              <a:rPr lang="zh-CN" altLang="en-US" u="sng" dirty="0">
                <a:solidFill>
                  <a:srgbClr val="0070C0"/>
                </a:solidFill>
              </a:rPr>
              <a:t>协议族</a:t>
            </a:r>
            <a:r>
              <a:rPr lang="zh-CN" altLang="en-US" dirty="0" smtClean="0"/>
              <a:t>上。是</a:t>
            </a:r>
            <a:r>
              <a:rPr lang="zh-CN" altLang="en-US" dirty="0"/>
              <a:t>为硬件性能低下的远程设备以及网络状况糟糕的情况下而设计的</a:t>
            </a:r>
            <a:r>
              <a:rPr lang="zh-CN" altLang="en-US" u="sng" dirty="0">
                <a:solidFill>
                  <a:srgbClr val="0070C0"/>
                </a:solidFill>
              </a:rPr>
              <a:t>发布</a:t>
            </a:r>
            <a:r>
              <a:rPr lang="en-US" altLang="zh-CN" u="sng" dirty="0">
                <a:solidFill>
                  <a:srgbClr val="0070C0"/>
                </a:solidFill>
              </a:rPr>
              <a:t>/</a:t>
            </a:r>
            <a:r>
              <a:rPr lang="zh-CN" altLang="en-US" u="sng" dirty="0">
                <a:solidFill>
                  <a:srgbClr val="0070C0"/>
                </a:solidFill>
              </a:rPr>
              <a:t>订阅型</a:t>
            </a:r>
            <a:r>
              <a:rPr lang="zh-CN" altLang="en-US" dirty="0"/>
              <a:t>消息协议，为此，它需要一个</a:t>
            </a:r>
            <a:r>
              <a:rPr lang="zh-CN" altLang="en-US" u="sng" dirty="0">
                <a:solidFill>
                  <a:srgbClr val="0070C0"/>
                </a:solidFill>
              </a:rPr>
              <a:t>消息中间件</a:t>
            </a:r>
            <a:r>
              <a:rPr lang="zh-CN" altLang="en-US" dirty="0"/>
              <a:t>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 defTabSz="914400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dirty="0"/>
              <a:t>MQTT</a:t>
            </a:r>
            <a:r>
              <a:rPr lang="zh-CN" altLang="en-US" dirty="0"/>
              <a:t>协议是轻量、简单、开放和易于实现的。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22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1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简介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矩形 39"/>
          <p:cNvSpPr/>
          <p:nvPr/>
        </p:nvSpPr>
        <p:spPr>
          <a:xfrm>
            <a:off x="1285635" y="1218469"/>
            <a:ext cx="4140845" cy="584759"/>
          </a:xfrm>
          <a:prstGeom prst="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txBody>
          <a:bodyPr wrap="none" lIns="91424" tIns="45712" rIns="91424" bIns="45712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noProof="0" dirty="0" smtClean="0">
                <a:solidFill>
                  <a:schemeClr val="bg1"/>
                </a:solidFill>
                <a:cs typeface="+mn-ea"/>
                <a:sym typeface="+mn-lt"/>
              </a:rPr>
              <a:t>MQTT</a:t>
            </a:r>
            <a:r>
              <a:rPr lang="zh-CN" altLang="en-US" sz="3200" kern="0" dirty="0" smtClean="0">
                <a:solidFill>
                  <a:schemeClr val="bg1"/>
                </a:solidFill>
                <a:cs typeface="+mn-ea"/>
                <a:sym typeface="+mn-lt"/>
              </a:rPr>
              <a:t>协议的设计规范</a:t>
            </a:r>
            <a:endParaRPr kumimoji="0" lang="zh-CN" alt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55"/>
          <p:cNvSpPr/>
          <p:nvPr/>
        </p:nvSpPr>
        <p:spPr>
          <a:xfrm>
            <a:off x="1285633" y="1793967"/>
            <a:ext cx="10590277" cy="443196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精简：可有可无的功能就不要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发布</a:t>
            </a:r>
            <a:r>
              <a:rPr lang="en-US" altLang="zh-CN" sz="2400" kern="0" dirty="0" smtClean="0">
                <a:solidFill>
                  <a:srgbClr val="404040"/>
                </a:solidFill>
                <a:cs typeface="+mn-ea"/>
                <a:sym typeface="+mn-lt"/>
              </a:rPr>
              <a:t>/</a:t>
            </a: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订阅模式：代替传统的服务器</a:t>
            </a:r>
            <a:r>
              <a:rPr lang="en-US" altLang="zh-CN" sz="2400" kern="0" dirty="0" smtClean="0">
                <a:solidFill>
                  <a:srgbClr val="404040"/>
                </a:solidFill>
                <a:cs typeface="+mn-ea"/>
                <a:sym typeface="+mn-lt"/>
              </a:rPr>
              <a:t>/</a:t>
            </a: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客户端模式，实现以下解耦：</a:t>
            </a:r>
            <a:endParaRPr lang="en-US" altLang="zh-CN" sz="2400" kern="0" dirty="0" smtClean="0">
              <a:solidFill>
                <a:srgbClr val="404040"/>
              </a:solidFill>
              <a:cs typeface="+mn-ea"/>
              <a:sym typeface="+mn-lt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空间解耦：发布者与订阅者都不需要对方是谁</a:t>
            </a:r>
            <a:endParaRPr lang="en-US" altLang="zh-CN" sz="2400" kern="0" dirty="0" smtClean="0">
              <a:solidFill>
                <a:srgbClr val="404040"/>
              </a:solidFill>
              <a:cs typeface="+mn-ea"/>
              <a:sym typeface="+mn-lt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时间解耦：发布者与订阅者不需要同时运行（离线信息）</a:t>
            </a:r>
            <a:endParaRPr lang="en-US" altLang="zh-CN" sz="2400" kern="0" dirty="0" smtClean="0">
              <a:solidFill>
                <a:srgbClr val="404040"/>
              </a:solidFill>
              <a:cs typeface="+mn-ea"/>
              <a:sym typeface="+mn-lt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同步解耦：发布与接收都是异步的</a:t>
            </a:r>
            <a:r>
              <a:rPr lang="en-US" altLang="zh-CN" sz="2400" kern="0" dirty="0" smtClean="0">
                <a:solidFill>
                  <a:srgbClr val="404040"/>
                </a:solidFill>
                <a:cs typeface="+mn-ea"/>
                <a:sym typeface="+mn-lt"/>
              </a:rPr>
              <a:t>       </a:t>
            </a:r>
          </a:p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充分考虑网络环境：低带宽、高延迟、不稳定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理解客户端的计算性能低：物联网设备的特征之一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850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09"/>
            <a:ext cx="7067533" cy="1089529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1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在实际应用中的位置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61" y="1204697"/>
            <a:ext cx="8902773" cy="4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1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5996614" cy="590931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1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网络拓扑图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1058092"/>
            <a:ext cx="93249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pPr lvl="0"/>
            <a:r>
              <a:rPr lang="en-US" altLang="zh-CN" kern="0" dirty="0">
                <a:effectLst>
                  <a:outerShdw blurRad="152400" dist="38100" sx="102000" sy="102000" algn="ctr" rotWithShape="0">
                    <a:prstClr val="black">
                      <a:alpha val="49000"/>
                    </a:prstClr>
                  </a:outerShdw>
                </a:effectLst>
                <a:cs typeface="+mn-ea"/>
                <a:sym typeface="+mn-lt"/>
              </a:rPr>
              <a:t>Part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32449" y="3663536"/>
            <a:ext cx="4727103" cy="757130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工作机制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网络拓扑图、三种信息服务质量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64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5611554" cy="543731"/>
          </a:xfrm>
        </p:spPr>
        <p:txBody>
          <a:bodyPr/>
          <a:lstStyle/>
          <a:p>
            <a:r>
              <a:rPr lang="en-US" altLang="zh-CN" dirty="0"/>
              <a:t>Part 2 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数据包结构</a:t>
            </a:r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990071240"/>
              </p:ext>
            </p:extLst>
          </p:nvPr>
        </p:nvGraphicFramePr>
        <p:xfrm>
          <a:off x="671679" y="3010267"/>
          <a:ext cx="10719132" cy="676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矩形 9"/>
          <p:cNvSpPr/>
          <p:nvPr/>
        </p:nvSpPr>
        <p:spPr>
          <a:xfrm>
            <a:off x="671678" y="2834640"/>
            <a:ext cx="4057075" cy="1045029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1153" y="2826168"/>
            <a:ext cx="4057075" cy="1045029"/>
          </a:xfrm>
          <a:prstGeom prst="rect">
            <a:avLst/>
          </a:prstGeom>
          <a:noFill/>
          <a:ln w="57150" cap="flat" cmpd="sng" algn="ctr">
            <a:solidFill>
              <a:srgbClr val="D3D6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90628" y="2826167"/>
            <a:ext cx="2300183" cy="1045029"/>
          </a:xfrm>
          <a:prstGeom prst="rect">
            <a:avLst/>
          </a:prstGeom>
          <a:noFill/>
          <a:ln w="5715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6031245" y="1850572"/>
            <a:ext cx="2872712" cy="853668"/>
          </a:xfrm>
          <a:prstGeom prst="wedgeRectCallout">
            <a:avLst>
              <a:gd name="adj1" fmla="val -29481"/>
              <a:gd name="adj2" fmla="val 84652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 action="ppaction://hlinksldjump"/>
              </a:rPr>
              <a:t>可变头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内容根据控制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报文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不同而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1124526" y="1867989"/>
            <a:ext cx="2872712" cy="853668"/>
          </a:xfrm>
          <a:prstGeom prst="wedgeRectCallout">
            <a:avLst>
              <a:gd name="adj1" fmla="val -29481"/>
              <a:gd name="adj2" fmla="val 84652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固定头：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7-4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/>
              </a:rPr>
              <a:t>MQTT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/>
              </a:rPr>
              <a:t>数据包类型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3-0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 action="ppaction://hlinksldjump"/>
              </a:rPr>
              <a:t>不同数据包类型的具体标识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1476104" y="4171654"/>
            <a:ext cx="3078480" cy="1432312"/>
          </a:xfrm>
          <a:prstGeom prst="wedgeRectCallout">
            <a:avLst>
              <a:gd name="adj1" fmla="val 25653"/>
              <a:gd name="adj2" fmla="val -84748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固定头：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剩余长度，用来标识可变头与消息体的总大小，每个前七位存数据，第八位为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则表明长度不足，下一个字节是扩展用。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8725989" y="3949583"/>
            <a:ext cx="2159726" cy="779169"/>
          </a:xfrm>
          <a:prstGeom prst="wedgeRectCallout">
            <a:avLst>
              <a:gd name="adj1" fmla="val 25653"/>
              <a:gd name="adj2" fmla="val -84748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 action="ppaction://hlinksldjump"/>
              </a:rPr>
              <a:t>有效载荷 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 action="ppaction://hlinksldjump"/>
              </a:rPr>
              <a:t>Payload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应用消息主体。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47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微立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4925C"/>
      </a:accent1>
      <a:accent2>
        <a:srgbClr val="124C50"/>
      </a:accent2>
      <a:accent3>
        <a:srgbClr val="DB7051"/>
      </a:accent3>
      <a:accent4>
        <a:srgbClr val="1C73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1301</TotalTime>
  <Words>3010</Words>
  <Application>Microsoft Office PowerPoint</Application>
  <PresentationFormat>宽屏</PresentationFormat>
  <Paragraphs>432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 Unicode MS</vt:lpstr>
      <vt:lpstr>SFMono-Regular</vt:lpstr>
      <vt:lpstr>宋体</vt:lpstr>
      <vt:lpstr>微软雅黑</vt:lpstr>
      <vt:lpstr>Arial</vt:lpstr>
      <vt:lpstr>Calibri</vt:lpstr>
      <vt:lpstr>Century Gothic</vt:lpstr>
      <vt:lpstr>Segoe UI Light</vt:lpstr>
      <vt:lpstr>Times New Roman</vt:lpstr>
      <vt:lpstr>Wingdings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EasonDongH</cp:lastModifiedBy>
  <cp:revision>270</cp:revision>
  <dcterms:created xsi:type="dcterms:W3CDTF">2015-08-18T02:51:41Z</dcterms:created>
  <dcterms:modified xsi:type="dcterms:W3CDTF">2019-09-21T09:04:06Z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2017-12-21T06:42:20.9565131Z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